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heme/themeOverride1.xml" ContentType="application/vnd.openxmlformats-officedocument.themeOverr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2"/>
  </p:notesMasterIdLst>
  <p:sldIdLst>
    <p:sldId id="256" r:id="rId2"/>
    <p:sldId id="257" r:id="rId3"/>
    <p:sldId id="258" r:id="rId4"/>
    <p:sldId id="259" r:id="rId5"/>
    <p:sldId id="260" r:id="rId6"/>
    <p:sldId id="261" r:id="rId7"/>
    <p:sldId id="262" r:id="rId8"/>
    <p:sldId id="263" r:id="rId9"/>
    <p:sldId id="280" r:id="rId10"/>
    <p:sldId id="264" r:id="rId11"/>
  </p:sldIdLst>
  <p:sldSz cx="9144000" cy="5143500" type="screen16x9"/>
  <p:notesSz cx="6858000" cy="9144000"/>
  <p:embeddedFontLst>
    <p:embeddedFont>
      <p:font typeface="Bebas Neue" panose="020B0606020202050201" pitchFamily="34" charset="0"/>
      <p:regular r:id="rId13"/>
    </p:embeddedFont>
    <p:embeddedFont>
      <p:font typeface="Lexend Deca" panose="020B0604020202020204" charset="0"/>
      <p:regular r:id="rId14"/>
      <p:bold r:id="rId15"/>
    </p:embeddedFont>
    <p:embeddedFont>
      <p:font typeface="Lexend Deca Black" panose="020B0604020202020204" charset="0"/>
      <p:bold r:id="rId16"/>
    </p:embeddedFont>
    <p:embeddedFont>
      <p:font typeface="Lexend Deca Medium" panose="020B0604020202020204" charset="0"/>
      <p:regular r:id="rId17"/>
      <p:bold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5401E7F-8751-4CA4-AF99-ADE6875BFD7B}">
  <a:tblStyle styleId="{95401E7F-8751-4CA4-AF99-ADE6875BFD7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1" d="100"/>
          <a:sy n="101" d="100"/>
        </p:scale>
        <p:origin x="926"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11da4eb308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11da4eb308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
        <p:cNvGrpSpPr/>
        <p:nvPr/>
      </p:nvGrpSpPr>
      <p:grpSpPr>
        <a:xfrm>
          <a:off x="0" y="0"/>
          <a:ext cx="0" cy="0"/>
          <a:chOff x="0" y="0"/>
          <a:chExt cx="0" cy="0"/>
        </a:xfrm>
      </p:grpSpPr>
      <p:sp>
        <p:nvSpPr>
          <p:cNvPr id="971" name="Google Shape;971;g120fd5cf62b_0_33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 name="Google Shape;972;g120fd5cf62b_0_33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g120fd5cf62b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8" name="Google Shape;978;g120fd5cf62b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7"/>
        <p:cNvGrpSpPr/>
        <p:nvPr/>
      </p:nvGrpSpPr>
      <p:grpSpPr>
        <a:xfrm>
          <a:off x="0" y="0"/>
          <a:ext cx="0" cy="0"/>
          <a:chOff x="0" y="0"/>
          <a:chExt cx="0" cy="0"/>
        </a:xfrm>
      </p:grpSpPr>
      <p:sp>
        <p:nvSpPr>
          <p:cNvPr id="1028" name="Google Shape;1028;g152d640b7aa_0_1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 name="Google Shape;1029;g152d640b7aa_0_1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152d640b7aa_0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152d640b7aa_0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2"/>
        <p:cNvGrpSpPr/>
        <p:nvPr/>
      </p:nvGrpSpPr>
      <p:grpSpPr>
        <a:xfrm>
          <a:off x="0" y="0"/>
          <a:ext cx="0" cy="0"/>
          <a:chOff x="0" y="0"/>
          <a:chExt cx="0" cy="0"/>
        </a:xfrm>
      </p:grpSpPr>
      <p:sp>
        <p:nvSpPr>
          <p:cNvPr id="1223" name="Google Shape;1223;g152d640b7aa_0_5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4" name="Google Shape;1224;g152d640b7aa_0_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1"/>
        <p:cNvGrpSpPr/>
        <p:nvPr/>
      </p:nvGrpSpPr>
      <p:grpSpPr>
        <a:xfrm>
          <a:off x="0" y="0"/>
          <a:ext cx="0" cy="0"/>
          <a:chOff x="0" y="0"/>
          <a:chExt cx="0" cy="0"/>
        </a:xfrm>
      </p:grpSpPr>
      <p:sp>
        <p:nvSpPr>
          <p:cNvPr id="1292" name="Google Shape;1292;g152d640b7aa_0_7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3" name="Google Shape;1293;g152d640b7aa_0_7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1"/>
        <p:cNvGrpSpPr/>
        <p:nvPr/>
      </p:nvGrpSpPr>
      <p:grpSpPr>
        <a:xfrm>
          <a:off x="0" y="0"/>
          <a:ext cx="0" cy="0"/>
          <a:chOff x="0" y="0"/>
          <a:chExt cx="0" cy="0"/>
        </a:xfrm>
      </p:grpSpPr>
      <p:sp>
        <p:nvSpPr>
          <p:cNvPr id="1332" name="Google Shape;1332;g152d640b7aa_0_8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3" name="Google Shape;1333;g152d640b7aa_0_8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152d640b7aa_0_10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 name="Google Shape;1414;g152d640b7aa_0_1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mmunication Major for College: PR &amp; Organizational Communication by Slidesgo" type="title">
  <p:cSld name="TITLE">
    <p:spTree>
      <p:nvGrpSpPr>
        <p:cNvPr id="1" name="Shape 8"/>
        <p:cNvGrpSpPr/>
        <p:nvPr/>
      </p:nvGrpSpPr>
      <p:grpSpPr>
        <a:xfrm>
          <a:off x="0" y="0"/>
          <a:ext cx="0" cy="0"/>
          <a:chOff x="0" y="0"/>
          <a:chExt cx="0" cy="0"/>
        </a:xfrm>
      </p:grpSpPr>
      <p:sp>
        <p:nvSpPr>
          <p:cNvPr id="9" name="Google Shape;9;p2"/>
          <p:cNvSpPr/>
          <p:nvPr/>
        </p:nvSpPr>
        <p:spPr>
          <a:xfrm flipH="1">
            <a:off x="837" y="3862350"/>
            <a:ext cx="9144000" cy="1281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3598850" y="1022575"/>
            <a:ext cx="4824600" cy="1849800"/>
          </a:xfrm>
          <a:prstGeom prst="rect">
            <a:avLst/>
          </a:prstGeom>
        </p:spPr>
        <p:txBody>
          <a:bodyPr spcFirstLastPara="1" wrap="square" lIns="91425" tIns="91425" rIns="91425" bIns="91425" anchor="ctr" anchorCtr="0">
            <a:noAutofit/>
          </a:bodyPr>
          <a:lstStyle>
            <a:lvl1pPr lvl="0" algn="r">
              <a:spcBef>
                <a:spcPts val="0"/>
              </a:spcBef>
              <a:spcAft>
                <a:spcPts val="0"/>
              </a:spcAft>
              <a:buSzPts val="4600"/>
              <a:buNone/>
              <a:defRPr sz="46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064450" y="3186350"/>
            <a:ext cx="4359000" cy="393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flipH="1">
            <a:off x="-8398" y="3862358"/>
            <a:ext cx="2579700" cy="2578500"/>
          </a:xfrm>
          <a:prstGeom prst="rect">
            <a:avLst/>
          </a:pr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8398" y="3866275"/>
            <a:ext cx="2579700" cy="25797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4" name="Google Shape;14;p2"/>
          <p:cNvSpPr/>
          <p:nvPr/>
        </p:nvSpPr>
        <p:spPr>
          <a:xfrm flipH="1">
            <a:off x="-7798" y="-1297427"/>
            <a:ext cx="2578500" cy="2578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7798" y="-1296902"/>
            <a:ext cx="2578500" cy="2578500"/>
          </a:xfrm>
          <a:prstGeom prst="ellipse">
            <a:avLst/>
          </a:pr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6" name="Google Shape;16;p2"/>
          <p:cNvSpPr/>
          <p:nvPr/>
        </p:nvSpPr>
        <p:spPr>
          <a:xfrm flipH="1">
            <a:off x="7089884" y="4424345"/>
            <a:ext cx="318676" cy="314708"/>
          </a:xfrm>
          <a:custGeom>
            <a:avLst/>
            <a:gdLst/>
            <a:ahLst/>
            <a:cxnLst/>
            <a:rect l="l" t="t" r="r" b="b"/>
            <a:pathLst>
              <a:path w="5480" h="5412" extrusionOk="0">
                <a:moveTo>
                  <a:pt x="397" y="0"/>
                </a:moveTo>
                <a:cubicBezTo>
                  <a:pt x="299" y="0"/>
                  <a:pt x="204" y="34"/>
                  <a:pt x="136" y="102"/>
                </a:cubicBezTo>
                <a:cubicBezTo>
                  <a:pt x="1" y="265"/>
                  <a:pt x="1" y="509"/>
                  <a:pt x="136" y="644"/>
                </a:cubicBezTo>
                <a:lnTo>
                  <a:pt x="2225" y="2706"/>
                </a:lnTo>
                <a:lnTo>
                  <a:pt x="136" y="4767"/>
                </a:lnTo>
                <a:cubicBezTo>
                  <a:pt x="1" y="4930"/>
                  <a:pt x="1" y="5147"/>
                  <a:pt x="136" y="5310"/>
                </a:cubicBezTo>
                <a:cubicBezTo>
                  <a:pt x="218" y="5378"/>
                  <a:pt x="320" y="5411"/>
                  <a:pt x="418" y="5411"/>
                </a:cubicBezTo>
                <a:cubicBezTo>
                  <a:pt x="516" y="5411"/>
                  <a:pt x="611" y="5378"/>
                  <a:pt x="679" y="5310"/>
                </a:cubicBezTo>
                <a:lnTo>
                  <a:pt x="2740" y="3248"/>
                </a:lnTo>
                <a:lnTo>
                  <a:pt x="4802" y="5310"/>
                </a:lnTo>
                <a:cubicBezTo>
                  <a:pt x="4883" y="5378"/>
                  <a:pt x="4978" y="5411"/>
                  <a:pt x="5073" y="5411"/>
                </a:cubicBezTo>
                <a:cubicBezTo>
                  <a:pt x="5168" y="5411"/>
                  <a:pt x="5263" y="5378"/>
                  <a:pt x="5344" y="5310"/>
                </a:cubicBezTo>
                <a:cubicBezTo>
                  <a:pt x="5480" y="5147"/>
                  <a:pt x="5480" y="4930"/>
                  <a:pt x="5344" y="4767"/>
                </a:cubicBezTo>
                <a:lnTo>
                  <a:pt x="3256" y="2706"/>
                </a:lnTo>
                <a:lnTo>
                  <a:pt x="5344" y="644"/>
                </a:lnTo>
                <a:cubicBezTo>
                  <a:pt x="5480" y="509"/>
                  <a:pt x="5480" y="265"/>
                  <a:pt x="5344" y="102"/>
                </a:cubicBezTo>
                <a:cubicBezTo>
                  <a:pt x="5263" y="34"/>
                  <a:pt x="5161" y="0"/>
                  <a:pt x="5063" y="0"/>
                </a:cubicBezTo>
                <a:cubicBezTo>
                  <a:pt x="4964" y="0"/>
                  <a:pt x="4870" y="34"/>
                  <a:pt x="4802" y="102"/>
                </a:cubicBezTo>
                <a:lnTo>
                  <a:pt x="2740" y="2163"/>
                </a:lnTo>
                <a:lnTo>
                  <a:pt x="679" y="102"/>
                </a:lnTo>
                <a:cubicBezTo>
                  <a:pt x="598" y="34"/>
                  <a:pt x="496" y="0"/>
                  <a:pt x="3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flipH="1">
            <a:off x="7502336" y="4800128"/>
            <a:ext cx="1672863" cy="1656546"/>
            <a:chOff x="333050" y="440075"/>
            <a:chExt cx="977825" cy="1078200"/>
          </a:xfrm>
        </p:grpSpPr>
        <p:sp>
          <p:nvSpPr>
            <p:cNvPr id="18" name="Google Shape;18;p2"/>
            <p:cNvSpPr/>
            <p:nvPr/>
          </p:nvSpPr>
          <p:spPr>
            <a:xfrm>
              <a:off x="333050"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333050"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333050"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33050"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33050"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33050"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33050"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33050"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33050"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33050"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33050"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293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293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293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293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293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293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293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293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293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293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293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25625" y="4400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25625" y="5458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25625" y="652325"/>
              <a:ext cx="16975" cy="16975"/>
            </a:xfrm>
            <a:custGeom>
              <a:avLst/>
              <a:gdLst/>
              <a:ahLst/>
              <a:cxnLst/>
              <a:rect l="l" t="t" r="r" b="b"/>
              <a:pathLst>
                <a:path w="679" h="679" extrusionOk="0">
                  <a:moveTo>
                    <a:pt x="1" y="0"/>
                  </a:moveTo>
                  <a:lnTo>
                    <a:pt x="1" y="679"/>
                  </a:lnTo>
                  <a:lnTo>
                    <a:pt x="679" y="679"/>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25625" y="758100"/>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25625" y="8639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25625" y="970350"/>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25625" y="1076125"/>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525625" y="11826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525625" y="12883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525625" y="13941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525625" y="1500625"/>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6212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6212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6212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6212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212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212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212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212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6212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212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212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7175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7175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7175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7175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7175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175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7175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7175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175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175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175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8131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8131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8131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8131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8131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8131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8131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8131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8131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8131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8131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9094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9094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9094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9094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9094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9094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9094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9094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9094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9094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9094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0050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0050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0050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0050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0050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0050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0050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0050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0050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0050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0050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1013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1013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1013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1013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1013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1013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1013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1013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1013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1013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1013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197625"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197625"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1197625"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1197625"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1197625"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197625"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197625"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197625"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1197625"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1197625"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197625"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2932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2932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12932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12932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12932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12932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12932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12932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2932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12932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12932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 name="Shape 697"/>
        <p:cNvGrpSpPr/>
        <p:nvPr/>
      </p:nvGrpSpPr>
      <p:grpSpPr>
        <a:xfrm>
          <a:off x="0" y="0"/>
          <a:ext cx="0" cy="0"/>
          <a:chOff x="0" y="0"/>
          <a:chExt cx="0" cy="0"/>
        </a:xfrm>
      </p:grpSpPr>
      <p:sp>
        <p:nvSpPr>
          <p:cNvPr id="698" name="Google Shape;698;p11"/>
          <p:cNvSpPr/>
          <p:nvPr/>
        </p:nvSpPr>
        <p:spPr>
          <a:xfrm>
            <a:off x="150" y="2895600"/>
            <a:ext cx="9144000" cy="2247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11"/>
          <p:cNvSpPr txBox="1">
            <a:spLocks noGrp="1"/>
          </p:cNvSpPr>
          <p:nvPr>
            <p:ph type="title" hasCustomPrompt="1"/>
          </p:nvPr>
        </p:nvSpPr>
        <p:spPr>
          <a:xfrm>
            <a:off x="715100" y="1418725"/>
            <a:ext cx="7689300" cy="1327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2"/>
              </a:buClr>
              <a:buSzPts val="9600"/>
              <a:buNone/>
              <a:defRPr sz="76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00" name="Google Shape;700;p11"/>
          <p:cNvSpPr txBox="1">
            <a:spLocks noGrp="1"/>
          </p:cNvSpPr>
          <p:nvPr>
            <p:ph type="subTitle" idx="1"/>
          </p:nvPr>
        </p:nvSpPr>
        <p:spPr>
          <a:xfrm>
            <a:off x="1284000" y="3069625"/>
            <a:ext cx="6576000" cy="45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2"/>
              </a:buClr>
              <a:buSzPts val="1600"/>
              <a:buNone/>
              <a:defRPr sz="1600">
                <a:solidFill>
                  <a:schemeClr val="accent2"/>
                </a:solidFill>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701" name="Google Shape;701;p11"/>
          <p:cNvGrpSpPr/>
          <p:nvPr/>
        </p:nvGrpSpPr>
        <p:grpSpPr>
          <a:xfrm>
            <a:off x="-266710" y="-1419980"/>
            <a:ext cx="2530513" cy="2505845"/>
            <a:chOff x="333050" y="440075"/>
            <a:chExt cx="977825" cy="1078200"/>
          </a:xfrm>
        </p:grpSpPr>
        <p:sp>
          <p:nvSpPr>
            <p:cNvPr id="702" name="Google Shape;702;p11"/>
            <p:cNvSpPr/>
            <p:nvPr/>
          </p:nvSpPr>
          <p:spPr>
            <a:xfrm>
              <a:off x="333050"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1"/>
            <p:cNvSpPr/>
            <p:nvPr/>
          </p:nvSpPr>
          <p:spPr>
            <a:xfrm>
              <a:off x="333050"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1"/>
            <p:cNvSpPr/>
            <p:nvPr/>
          </p:nvSpPr>
          <p:spPr>
            <a:xfrm>
              <a:off x="333050"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1"/>
            <p:cNvSpPr/>
            <p:nvPr/>
          </p:nvSpPr>
          <p:spPr>
            <a:xfrm>
              <a:off x="333050"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1"/>
            <p:cNvSpPr/>
            <p:nvPr/>
          </p:nvSpPr>
          <p:spPr>
            <a:xfrm>
              <a:off x="333050"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1"/>
            <p:cNvSpPr/>
            <p:nvPr/>
          </p:nvSpPr>
          <p:spPr>
            <a:xfrm>
              <a:off x="333050"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1"/>
            <p:cNvSpPr/>
            <p:nvPr/>
          </p:nvSpPr>
          <p:spPr>
            <a:xfrm>
              <a:off x="333050"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1"/>
            <p:cNvSpPr/>
            <p:nvPr/>
          </p:nvSpPr>
          <p:spPr>
            <a:xfrm>
              <a:off x="333050"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1"/>
            <p:cNvSpPr/>
            <p:nvPr/>
          </p:nvSpPr>
          <p:spPr>
            <a:xfrm>
              <a:off x="333050"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1"/>
            <p:cNvSpPr/>
            <p:nvPr/>
          </p:nvSpPr>
          <p:spPr>
            <a:xfrm>
              <a:off x="333050"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1"/>
            <p:cNvSpPr/>
            <p:nvPr/>
          </p:nvSpPr>
          <p:spPr>
            <a:xfrm>
              <a:off x="333050"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1"/>
            <p:cNvSpPr/>
            <p:nvPr/>
          </p:nvSpPr>
          <p:spPr>
            <a:xfrm>
              <a:off x="4293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1"/>
            <p:cNvSpPr/>
            <p:nvPr/>
          </p:nvSpPr>
          <p:spPr>
            <a:xfrm>
              <a:off x="4293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1"/>
            <p:cNvSpPr/>
            <p:nvPr/>
          </p:nvSpPr>
          <p:spPr>
            <a:xfrm>
              <a:off x="4293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1"/>
            <p:cNvSpPr/>
            <p:nvPr/>
          </p:nvSpPr>
          <p:spPr>
            <a:xfrm>
              <a:off x="4293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1"/>
            <p:cNvSpPr/>
            <p:nvPr/>
          </p:nvSpPr>
          <p:spPr>
            <a:xfrm>
              <a:off x="4293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1"/>
            <p:cNvSpPr/>
            <p:nvPr/>
          </p:nvSpPr>
          <p:spPr>
            <a:xfrm>
              <a:off x="4293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1"/>
            <p:cNvSpPr/>
            <p:nvPr/>
          </p:nvSpPr>
          <p:spPr>
            <a:xfrm>
              <a:off x="4293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1"/>
            <p:cNvSpPr/>
            <p:nvPr/>
          </p:nvSpPr>
          <p:spPr>
            <a:xfrm>
              <a:off x="4293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1"/>
            <p:cNvSpPr/>
            <p:nvPr/>
          </p:nvSpPr>
          <p:spPr>
            <a:xfrm>
              <a:off x="4293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1"/>
            <p:cNvSpPr/>
            <p:nvPr/>
          </p:nvSpPr>
          <p:spPr>
            <a:xfrm>
              <a:off x="4293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1"/>
            <p:cNvSpPr/>
            <p:nvPr/>
          </p:nvSpPr>
          <p:spPr>
            <a:xfrm>
              <a:off x="4293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1"/>
            <p:cNvSpPr/>
            <p:nvPr/>
          </p:nvSpPr>
          <p:spPr>
            <a:xfrm>
              <a:off x="525625" y="4400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1"/>
            <p:cNvSpPr/>
            <p:nvPr/>
          </p:nvSpPr>
          <p:spPr>
            <a:xfrm>
              <a:off x="525625" y="5458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1"/>
            <p:cNvSpPr/>
            <p:nvPr/>
          </p:nvSpPr>
          <p:spPr>
            <a:xfrm>
              <a:off x="525625" y="652325"/>
              <a:ext cx="16975" cy="16975"/>
            </a:xfrm>
            <a:custGeom>
              <a:avLst/>
              <a:gdLst/>
              <a:ahLst/>
              <a:cxnLst/>
              <a:rect l="l" t="t" r="r" b="b"/>
              <a:pathLst>
                <a:path w="679" h="679" extrusionOk="0">
                  <a:moveTo>
                    <a:pt x="1" y="0"/>
                  </a:moveTo>
                  <a:lnTo>
                    <a:pt x="1" y="679"/>
                  </a:lnTo>
                  <a:lnTo>
                    <a:pt x="679" y="679"/>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1"/>
            <p:cNvSpPr/>
            <p:nvPr/>
          </p:nvSpPr>
          <p:spPr>
            <a:xfrm>
              <a:off x="525625" y="758100"/>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1"/>
            <p:cNvSpPr/>
            <p:nvPr/>
          </p:nvSpPr>
          <p:spPr>
            <a:xfrm>
              <a:off x="525625" y="8639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1"/>
            <p:cNvSpPr/>
            <p:nvPr/>
          </p:nvSpPr>
          <p:spPr>
            <a:xfrm>
              <a:off x="525625" y="970350"/>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1"/>
            <p:cNvSpPr/>
            <p:nvPr/>
          </p:nvSpPr>
          <p:spPr>
            <a:xfrm>
              <a:off x="525625" y="1076125"/>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1"/>
            <p:cNvSpPr/>
            <p:nvPr/>
          </p:nvSpPr>
          <p:spPr>
            <a:xfrm>
              <a:off x="525625" y="11826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1"/>
            <p:cNvSpPr/>
            <p:nvPr/>
          </p:nvSpPr>
          <p:spPr>
            <a:xfrm>
              <a:off x="525625" y="12883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1"/>
            <p:cNvSpPr/>
            <p:nvPr/>
          </p:nvSpPr>
          <p:spPr>
            <a:xfrm>
              <a:off x="525625" y="13941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1"/>
            <p:cNvSpPr/>
            <p:nvPr/>
          </p:nvSpPr>
          <p:spPr>
            <a:xfrm>
              <a:off x="525625" y="1500625"/>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1"/>
            <p:cNvSpPr/>
            <p:nvPr/>
          </p:nvSpPr>
          <p:spPr>
            <a:xfrm>
              <a:off x="6212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1"/>
            <p:cNvSpPr/>
            <p:nvPr/>
          </p:nvSpPr>
          <p:spPr>
            <a:xfrm>
              <a:off x="6212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1"/>
            <p:cNvSpPr/>
            <p:nvPr/>
          </p:nvSpPr>
          <p:spPr>
            <a:xfrm>
              <a:off x="6212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1"/>
            <p:cNvSpPr/>
            <p:nvPr/>
          </p:nvSpPr>
          <p:spPr>
            <a:xfrm>
              <a:off x="6212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1"/>
            <p:cNvSpPr/>
            <p:nvPr/>
          </p:nvSpPr>
          <p:spPr>
            <a:xfrm>
              <a:off x="6212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1"/>
            <p:cNvSpPr/>
            <p:nvPr/>
          </p:nvSpPr>
          <p:spPr>
            <a:xfrm>
              <a:off x="6212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1"/>
            <p:cNvSpPr/>
            <p:nvPr/>
          </p:nvSpPr>
          <p:spPr>
            <a:xfrm>
              <a:off x="6212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1"/>
            <p:cNvSpPr/>
            <p:nvPr/>
          </p:nvSpPr>
          <p:spPr>
            <a:xfrm>
              <a:off x="6212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1"/>
            <p:cNvSpPr/>
            <p:nvPr/>
          </p:nvSpPr>
          <p:spPr>
            <a:xfrm>
              <a:off x="6212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1"/>
            <p:cNvSpPr/>
            <p:nvPr/>
          </p:nvSpPr>
          <p:spPr>
            <a:xfrm>
              <a:off x="6212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1"/>
            <p:cNvSpPr/>
            <p:nvPr/>
          </p:nvSpPr>
          <p:spPr>
            <a:xfrm>
              <a:off x="6212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1"/>
            <p:cNvSpPr/>
            <p:nvPr/>
          </p:nvSpPr>
          <p:spPr>
            <a:xfrm>
              <a:off x="7175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1"/>
            <p:cNvSpPr/>
            <p:nvPr/>
          </p:nvSpPr>
          <p:spPr>
            <a:xfrm>
              <a:off x="7175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1"/>
            <p:cNvSpPr/>
            <p:nvPr/>
          </p:nvSpPr>
          <p:spPr>
            <a:xfrm>
              <a:off x="7175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1"/>
            <p:cNvSpPr/>
            <p:nvPr/>
          </p:nvSpPr>
          <p:spPr>
            <a:xfrm>
              <a:off x="7175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1"/>
            <p:cNvSpPr/>
            <p:nvPr/>
          </p:nvSpPr>
          <p:spPr>
            <a:xfrm>
              <a:off x="7175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1"/>
            <p:cNvSpPr/>
            <p:nvPr/>
          </p:nvSpPr>
          <p:spPr>
            <a:xfrm>
              <a:off x="7175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1"/>
            <p:cNvSpPr/>
            <p:nvPr/>
          </p:nvSpPr>
          <p:spPr>
            <a:xfrm>
              <a:off x="7175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1"/>
            <p:cNvSpPr/>
            <p:nvPr/>
          </p:nvSpPr>
          <p:spPr>
            <a:xfrm>
              <a:off x="7175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1"/>
            <p:cNvSpPr/>
            <p:nvPr/>
          </p:nvSpPr>
          <p:spPr>
            <a:xfrm>
              <a:off x="7175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1"/>
            <p:cNvSpPr/>
            <p:nvPr/>
          </p:nvSpPr>
          <p:spPr>
            <a:xfrm>
              <a:off x="7175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1"/>
            <p:cNvSpPr/>
            <p:nvPr/>
          </p:nvSpPr>
          <p:spPr>
            <a:xfrm>
              <a:off x="7175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1"/>
            <p:cNvSpPr/>
            <p:nvPr/>
          </p:nvSpPr>
          <p:spPr>
            <a:xfrm>
              <a:off x="8131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1"/>
            <p:cNvSpPr/>
            <p:nvPr/>
          </p:nvSpPr>
          <p:spPr>
            <a:xfrm>
              <a:off x="8131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1"/>
            <p:cNvSpPr/>
            <p:nvPr/>
          </p:nvSpPr>
          <p:spPr>
            <a:xfrm>
              <a:off x="8131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1"/>
            <p:cNvSpPr/>
            <p:nvPr/>
          </p:nvSpPr>
          <p:spPr>
            <a:xfrm>
              <a:off x="8131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1"/>
            <p:cNvSpPr/>
            <p:nvPr/>
          </p:nvSpPr>
          <p:spPr>
            <a:xfrm>
              <a:off x="8131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1"/>
            <p:cNvSpPr/>
            <p:nvPr/>
          </p:nvSpPr>
          <p:spPr>
            <a:xfrm>
              <a:off x="8131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1"/>
            <p:cNvSpPr/>
            <p:nvPr/>
          </p:nvSpPr>
          <p:spPr>
            <a:xfrm>
              <a:off x="8131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1"/>
            <p:cNvSpPr/>
            <p:nvPr/>
          </p:nvSpPr>
          <p:spPr>
            <a:xfrm>
              <a:off x="8131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1"/>
            <p:cNvSpPr/>
            <p:nvPr/>
          </p:nvSpPr>
          <p:spPr>
            <a:xfrm>
              <a:off x="8131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1"/>
            <p:cNvSpPr/>
            <p:nvPr/>
          </p:nvSpPr>
          <p:spPr>
            <a:xfrm>
              <a:off x="8131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1"/>
            <p:cNvSpPr/>
            <p:nvPr/>
          </p:nvSpPr>
          <p:spPr>
            <a:xfrm>
              <a:off x="8131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1"/>
            <p:cNvSpPr/>
            <p:nvPr/>
          </p:nvSpPr>
          <p:spPr>
            <a:xfrm>
              <a:off x="9094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1"/>
            <p:cNvSpPr/>
            <p:nvPr/>
          </p:nvSpPr>
          <p:spPr>
            <a:xfrm>
              <a:off x="9094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1"/>
            <p:cNvSpPr/>
            <p:nvPr/>
          </p:nvSpPr>
          <p:spPr>
            <a:xfrm>
              <a:off x="9094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1"/>
            <p:cNvSpPr/>
            <p:nvPr/>
          </p:nvSpPr>
          <p:spPr>
            <a:xfrm>
              <a:off x="9094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1"/>
            <p:cNvSpPr/>
            <p:nvPr/>
          </p:nvSpPr>
          <p:spPr>
            <a:xfrm>
              <a:off x="9094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1"/>
            <p:cNvSpPr/>
            <p:nvPr/>
          </p:nvSpPr>
          <p:spPr>
            <a:xfrm>
              <a:off x="9094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1"/>
            <p:cNvSpPr/>
            <p:nvPr/>
          </p:nvSpPr>
          <p:spPr>
            <a:xfrm>
              <a:off x="9094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1"/>
            <p:cNvSpPr/>
            <p:nvPr/>
          </p:nvSpPr>
          <p:spPr>
            <a:xfrm>
              <a:off x="9094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1"/>
            <p:cNvSpPr/>
            <p:nvPr/>
          </p:nvSpPr>
          <p:spPr>
            <a:xfrm>
              <a:off x="9094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1"/>
            <p:cNvSpPr/>
            <p:nvPr/>
          </p:nvSpPr>
          <p:spPr>
            <a:xfrm>
              <a:off x="9094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1"/>
            <p:cNvSpPr/>
            <p:nvPr/>
          </p:nvSpPr>
          <p:spPr>
            <a:xfrm>
              <a:off x="9094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1"/>
            <p:cNvSpPr/>
            <p:nvPr/>
          </p:nvSpPr>
          <p:spPr>
            <a:xfrm>
              <a:off x="10050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1"/>
            <p:cNvSpPr/>
            <p:nvPr/>
          </p:nvSpPr>
          <p:spPr>
            <a:xfrm>
              <a:off x="10050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1"/>
            <p:cNvSpPr/>
            <p:nvPr/>
          </p:nvSpPr>
          <p:spPr>
            <a:xfrm>
              <a:off x="10050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1"/>
            <p:cNvSpPr/>
            <p:nvPr/>
          </p:nvSpPr>
          <p:spPr>
            <a:xfrm>
              <a:off x="10050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1"/>
            <p:cNvSpPr/>
            <p:nvPr/>
          </p:nvSpPr>
          <p:spPr>
            <a:xfrm>
              <a:off x="10050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1"/>
            <p:cNvSpPr/>
            <p:nvPr/>
          </p:nvSpPr>
          <p:spPr>
            <a:xfrm>
              <a:off x="10050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1"/>
            <p:cNvSpPr/>
            <p:nvPr/>
          </p:nvSpPr>
          <p:spPr>
            <a:xfrm>
              <a:off x="10050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1"/>
            <p:cNvSpPr/>
            <p:nvPr/>
          </p:nvSpPr>
          <p:spPr>
            <a:xfrm>
              <a:off x="10050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1"/>
            <p:cNvSpPr/>
            <p:nvPr/>
          </p:nvSpPr>
          <p:spPr>
            <a:xfrm>
              <a:off x="10050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1"/>
            <p:cNvSpPr/>
            <p:nvPr/>
          </p:nvSpPr>
          <p:spPr>
            <a:xfrm>
              <a:off x="10050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1"/>
            <p:cNvSpPr/>
            <p:nvPr/>
          </p:nvSpPr>
          <p:spPr>
            <a:xfrm>
              <a:off x="10050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1"/>
            <p:cNvSpPr/>
            <p:nvPr/>
          </p:nvSpPr>
          <p:spPr>
            <a:xfrm>
              <a:off x="11013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1"/>
            <p:cNvSpPr/>
            <p:nvPr/>
          </p:nvSpPr>
          <p:spPr>
            <a:xfrm>
              <a:off x="11013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1"/>
            <p:cNvSpPr/>
            <p:nvPr/>
          </p:nvSpPr>
          <p:spPr>
            <a:xfrm>
              <a:off x="11013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1"/>
            <p:cNvSpPr/>
            <p:nvPr/>
          </p:nvSpPr>
          <p:spPr>
            <a:xfrm>
              <a:off x="11013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1"/>
            <p:cNvSpPr/>
            <p:nvPr/>
          </p:nvSpPr>
          <p:spPr>
            <a:xfrm>
              <a:off x="11013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1"/>
            <p:cNvSpPr/>
            <p:nvPr/>
          </p:nvSpPr>
          <p:spPr>
            <a:xfrm>
              <a:off x="11013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1"/>
            <p:cNvSpPr/>
            <p:nvPr/>
          </p:nvSpPr>
          <p:spPr>
            <a:xfrm>
              <a:off x="11013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1"/>
            <p:cNvSpPr/>
            <p:nvPr/>
          </p:nvSpPr>
          <p:spPr>
            <a:xfrm>
              <a:off x="11013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1"/>
            <p:cNvSpPr/>
            <p:nvPr/>
          </p:nvSpPr>
          <p:spPr>
            <a:xfrm>
              <a:off x="11013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1"/>
            <p:cNvSpPr/>
            <p:nvPr/>
          </p:nvSpPr>
          <p:spPr>
            <a:xfrm>
              <a:off x="11013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1"/>
            <p:cNvSpPr/>
            <p:nvPr/>
          </p:nvSpPr>
          <p:spPr>
            <a:xfrm>
              <a:off x="11013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1"/>
            <p:cNvSpPr/>
            <p:nvPr/>
          </p:nvSpPr>
          <p:spPr>
            <a:xfrm>
              <a:off x="1197625"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1"/>
            <p:cNvSpPr/>
            <p:nvPr/>
          </p:nvSpPr>
          <p:spPr>
            <a:xfrm>
              <a:off x="1197625"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1"/>
            <p:cNvSpPr/>
            <p:nvPr/>
          </p:nvSpPr>
          <p:spPr>
            <a:xfrm>
              <a:off x="1197625"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1"/>
            <p:cNvSpPr/>
            <p:nvPr/>
          </p:nvSpPr>
          <p:spPr>
            <a:xfrm>
              <a:off x="1197625"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1"/>
            <p:cNvSpPr/>
            <p:nvPr/>
          </p:nvSpPr>
          <p:spPr>
            <a:xfrm>
              <a:off x="1197625"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1"/>
            <p:cNvSpPr/>
            <p:nvPr/>
          </p:nvSpPr>
          <p:spPr>
            <a:xfrm>
              <a:off x="1197625"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1"/>
            <p:cNvSpPr/>
            <p:nvPr/>
          </p:nvSpPr>
          <p:spPr>
            <a:xfrm>
              <a:off x="1197625"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1"/>
            <p:cNvSpPr/>
            <p:nvPr/>
          </p:nvSpPr>
          <p:spPr>
            <a:xfrm>
              <a:off x="1197625"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1"/>
            <p:cNvSpPr/>
            <p:nvPr/>
          </p:nvSpPr>
          <p:spPr>
            <a:xfrm>
              <a:off x="1197625"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1"/>
            <p:cNvSpPr/>
            <p:nvPr/>
          </p:nvSpPr>
          <p:spPr>
            <a:xfrm>
              <a:off x="1197625"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1"/>
            <p:cNvSpPr/>
            <p:nvPr/>
          </p:nvSpPr>
          <p:spPr>
            <a:xfrm>
              <a:off x="1197625"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1"/>
            <p:cNvSpPr/>
            <p:nvPr/>
          </p:nvSpPr>
          <p:spPr>
            <a:xfrm>
              <a:off x="12932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1"/>
            <p:cNvSpPr/>
            <p:nvPr/>
          </p:nvSpPr>
          <p:spPr>
            <a:xfrm>
              <a:off x="12932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1"/>
            <p:cNvSpPr/>
            <p:nvPr/>
          </p:nvSpPr>
          <p:spPr>
            <a:xfrm>
              <a:off x="12932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1"/>
            <p:cNvSpPr/>
            <p:nvPr/>
          </p:nvSpPr>
          <p:spPr>
            <a:xfrm>
              <a:off x="12932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1"/>
            <p:cNvSpPr/>
            <p:nvPr/>
          </p:nvSpPr>
          <p:spPr>
            <a:xfrm>
              <a:off x="12932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1"/>
            <p:cNvSpPr/>
            <p:nvPr/>
          </p:nvSpPr>
          <p:spPr>
            <a:xfrm>
              <a:off x="12932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1"/>
            <p:cNvSpPr/>
            <p:nvPr/>
          </p:nvSpPr>
          <p:spPr>
            <a:xfrm>
              <a:off x="12932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1"/>
            <p:cNvSpPr/>
            <p:nvPr/>
          </p:nvSpPr>
          <p:spPr>
            <a:xfrm>
              <a:off x="12932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1"/>
            <p:cNvSpPr/>
            <p:nvPr/>
          </p:nvSpPr>
          <p:spPr>
            <a:xfrm>
              <a:off x="12932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1"/>
            <p:cNvSpPr/>
            <p:nvPr/>
          </p:nvSpPr>
          <p:spPr>
            <a:xfrm>
              <a:off x="12932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1"/>
            <p:cNvSpPr/>
            <p:nvPr/>
          </p:nvSpPr>
          <p:spPr>
            <a:xfrm>
              <a:off x="12932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 name="Google Shape;823;p11"/>
          <p:cNvGrpSpPr/>
          <p:nvPr/>
        </p:nvGrpSpPr>
        <p:grpSpPr>
          <a:xfrm>
            <a:off x="7163640" y="3783020"/>
            <a:ext cx="2530513" cy="2505845"/>
            <a:chOff x="333050" y="440075"/>
            <a:chExt cx="977825" cy="1078200"/>
          </a:xfrm>
        </p:grpSpPr>
        <p:sp>
          <p:nvSpPr>
            <p:cNvPr id="824" name="Google Shape;824;p11"/>
            <p:cNvSpPr/>
            <p:nvPr/>
          </p:nvSpPr>
          <p:spPr>
            <a:xfrm>
              <a:off x="333050"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1"/>
            <p:cNvSpPr/>
            <p:nvPr/>
          </p:nvSpPr>
          <p:spPr>
            <a:xfrm>
              <a:off x="333050"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1"/>
            <p:cNvSpPr/>
            <p:nvPr/>
          </p:nvSpPr>
          <p:spPr>
            <a:xfrm>
              <a:off x="333050"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1"/>
            <p:cNvSpPr/>
            <p:nvPr/>
          </p:nvSpPr>
          <p:spPr>
            <a:xfrm>
              <a:off x="333050"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1"/>
            <p:cNvSpPr/>
            <p:nvPr/>
          </p:nvSpPr>
          <p:spPr>
            <a:xfrm>
              <a:off x="333050"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1"/>
            <p:cNvSpPr/>
            <p:nvPr/>
          </p:nvSpPr>
          <p:spPr>
            <a:xfrm>
              <a:off x="333050"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1"/>
            <p:cNvSpPr/>
            <p:nvPr/>
          </p:nvSpPr>
          <p:spPr>
            <a:xfrm>
              <a:off x="333050"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1"/>
            <p:cNvSpPr/>
            <p:nvPr/>
          </p:nvSpPr>
          <p:spPr>
            <a:xfrm>
              <a:off x="333050"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1"/>
            <p:cNvSpPr/>
            <p:nvPr/>
          </p:nvSpPr>
          <p:spPr>
            <a:xfrm>
              <a:off x="333050"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1"/>
            <p:cNvSpPr/>
            <p:nvPr/>
          </p:nvSpPr>
          <p:spPr>
            <a:xfrm>
              <a:off x="333050"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1"/>
            <p:cNvSpPr/>
            <p:nvPr/>
          </p:nvSpPr>
          <p:spPr>
            <a:xfrm>
              <a:off x="333050"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1"/>
            <p:cNvSpPr/>
            <p:nvPr/>
          </p:nvSpPr>
          <p:spPr>
            <a:xfrm>
              <a:off x="4293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1"/>
            <p:cNvSpPr/>
            <p:nvPr/>
          </p:nvSpPr>
          <p:spPr>
            <a:xfrm>
              <a:off x="4293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1"/>
            <p:cNvSpPr/>
            <p:nvPr/>
          </p:nvSpPr>
          <p:spPr>
            <a:xfrm>
              <a:off x="4293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1"/>
            <p:cNvSpPr/>
            <p:nvPr/>
          </p:nvSpPr>
          <p:spPr>
            <a:xfrm>
              <a:off x="4293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1"/>
            <p:cNvSpPr/>
            <p:nvPr/>
          </p:nvSpPr>
          <p:spPr>
            <a:xfrm>
              <a:off x="4293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1"/>
            <p:cNvSpPr/>
            <p:nvPr/>
          </p:nvSpPr>
          <p:spPr>
            <a:xfrm>
              <a:off x="4293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1"/>
            <p:cNvSpPr/>
            <p:nvPr/>
          </p:nvSpPr>
          <p:spPr>
            <a:xfrm>
              <a:off x="4293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1"/>
            <p:cNvSpPr/>
            <p:nvPr/>
          </p:nvSpPr>
          <p:spPr>
            <a:xfrm>
              <a:off x="4293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1"/>
            <p:cNvSpPr/>
            <p:nvPr/>
          </p:nvSpPr>
          <p:spPr>
            <a:xfrm>
              <a:off x="4293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1"/>
            <p:cNvSpPr/>
            <p:nvPr/>
          </p:nvSpPr>
          <p:spPr>
            <a:xfrm>
              <a:off x="4293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1"/>
            <p:cNvSpPr/>
            <p:nvPr/>
          </p:nvSpPr>
          <p:spPr>
            <a:xfrm>
              <a:off x="4293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1"/>
            <p:cNvSpPr/>
            <p:nvPr/>
          </p:nvSpPr>
          <p:spPr>
            <a:xfrm>
              <a:off x="525625" y="4400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1"/>
            <p:cNvSpPr/>
            <p:nvPr/>
          </p:nvSpPr>
          <p:spPr>
            <a:xfrm>
              <a:off x="525625" y="5458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1"/>
            <p:cNvSpPr/>
            <p:nvPr/>
          </p:nvSpPr>
          <p:spPr>
            <a:xfrm>
              <a:off x="525625" y="652325"/>
              <a:ext cx="16975" cy="16975"/>
            </a:xfrm>
            <a:custGeom>
              <a:avLst/>
              <a:gdLst/>
              <a:ahLst/>
              <a:cxnLst/>
              <a:rect l="l" t="t" r="r" b="b"/>
              <a:pathLst>
                <a:path w="679" h="679" extrusionOk="0">
                  <a:moveTo>
                    <a:pt x="1" y="0"/>
                  </a:moveTo>
                  <a:lnTo>
                    <a:pt x="1" y="679"/>
                  </a:lnTo>
                  <a:lnTo>
                    <a:pt x="679" y="679"/>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1"/>
            <p:cNvSpPr/>
            <p:nvPr/>
          </p:nvSpPr>
          <p:spPr>
            <a:xfrm>
              <a:off x="525625" y="758100"/>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1"/>
            <p:cNvSpPr/>
            <p:nvPr/>
          </p:nvSpPr>
          <p:spPr>
            <a:xfrm>
              <a:off x="525625" y="8639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1"/>
            <p:cNvSpPr/>
            <p:nvPr/>
          </p:nvSpPr>
          <p:spPr>
            <a:xfrm>
              <a:off x="525625" y="970350"/>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1"/>
            <p:cNvSpPr/>
            <p:nvPr/>
          </p:nvSpPr>
          <p:spPr>
            <a:xfrm>
              <a:off x="525625" y="1076125"/>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1"/>
            <p:cNvSpPr/>
            <p:nvPr/>
          </p:nvSpPr>
          <p:spPr>
            <a:xfrm>
              <a:off x="525625" y="11826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1"/>
            <p:cNvSpPr/>
            <p:nvPr/>
          </p:nvSpPr>
          <p:spPr>
            <a:xfrm>
              <a:off x="525625" y="12883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1"/>
            <p:cNvSpPr/>
            <p:nvPr/>
          </p:nvSpPr>
          <p:spPr>
            <a:xfrm>
              <a:off x="525625" y="13941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1"/>
            <p:cNvSpPr/>
            <p:nvPr/>
          </p:nvSpPr>
          <p:spPr>
            <a:xfrm>
              <a:off x="525625" y="1500625"/>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1"/>
            <p:cNvSpPr/>
            <p:nvPr/>
          </p:nvSpPr>
          <p:spPr>
            <a:xfrm>
              <a:off x="6212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1"/>
            <p:cNvSpPr/>
            <p:nvPr/>
          </p:nvSpPr>
          <p:spPr>
            <a:xfrm>
              <a:off x="6212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1"/>
            <p:cNvSpPr/>
            <p:nvPr/>
          </p:nvSpPr>
          <p:spPr>
            <a:xfrm>
              <a:off x="6212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1"/>
            <p:cNvSpPr/>
            <p:nvPr/>
          </p:nvSpPr>
          <p:spPr>
            <a:xfrm>
              <a:off x="6212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1"/>
            <p:cNvSpPr/>
            <p:nvPr/>
          </p:nvSpPr>
          <p:spPr>
            <a:xfrm>
              <a:off x="6212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1"/>
            <p:cNvSpPr/>
            <p:nvPr/>
          </p:nvSpPr>
          <p:spPr>
            <a:xfrm>
              <a:off x="6212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1"/>
            <p:cNvSpPr/>
            <p:nvPr/>
          </p:nvSpPr>
          <p:spPr>
            <a:xfrm>
              <a:off x="6212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1"/>
            <p:cNvSpPr/>
            <p:nvPr/>
          </p:nvSpPr>
          <p:spPr>
            <a:xfrm>
              <a:off x="6212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1"/>
            <p:cNvSpPr/>
            <p:nvPr/>
          </p:nvSpPr>
          <p:spPr>
            <a:xfrm>
              <a:off x="6212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1"/>
            <p:cNvSpPr/>
            <p:nvPr/>
          </p:nvSpPr>
          <p:spPr>
            <a:xfrm>
              <a:off x="6212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1"/>
            <p:cNvSpPr/>
            <p:nvPr/>
          </p:nvSpPr>
          <p:spPr>
            <a:xfrm>
              <a:off x="6212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1"/>
            <p:cNvSpPr/>
            <p:nvPr/>
          </p:nvSpPr>
          <p:spPr>
            <a:xfrm>
              <a:off x="7175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1"/>
            <p:cNvSpPr/>
            <p:nvPr/>
          </p:nvSpPr>
          <p:spPr>
            <a:xfrm>
              <a:off x="7175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1"/>
            <p:cNvSpPr/>
            <p:nvPr/>
          </p:nvSpPr>
          <p:spPr>
            <a:xfrm>
              <a:off x="7175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1"/>
            <p:cNvSpPr/>
            <p:nvPr/>
          </p:nvSpPr>
          <p:spPr>
            <a:xfrm>
              <a:off x="7175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1"/>
            <p:cNvSpPr/>
            <p:nvPr/>
          </p:nvSpPr>
          <p:spPr>
            <a:xfrm>
              <a:off x="7175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1"/>
            <p:cNvSpPr/>
            <p:nvPr/>
          </p:nvSpPr>
          <p:spPr>
            <a:xfrm>
              <a:off x="7175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1"/>
            <p:cNvSpPr/>
            <p:nvPr/>
          </p:nvSpPr>
          <p:spPr>
            <a:xfrm>
              <a:off x="7175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1"/>
            <p:cNvSpPr/>
            <p:nvPr/>
          </p:nvSpPr>
          <p:spPr>
            <a:xfrm>
              <a:off x="7175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1"/>
            <p:cNvSpPr/>
            <p:nvPr/>
          </p:nvSpPr>
          <p:spPr>
            <a:xfrm>
              <a:off x="7175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1"/>
            <p:cNvSpPr/>
            <p:nvPr/>
          </p:nvSpPr>
          <p:spPr>
            <a:xfrm>
              <a:off x="7175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1"/>
            <p:cNvSpPr/>
            <p:nvPr/>
          </p:nvSpPr>
          <p:spPr>
            <a:xfrm>
              <a:off x="7175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1"/>
            <p:cNvSpPr/>
            <p:nvPr/>
          </p:nvSpPr>
          <p:spPr>
            <a:xfrm>
              <a:off x="8131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1"/>
            <p:cNvSpPr/>
            <p:nvPr/>
          </p:nvSpPr>
          <p:spPr>
            <a:xfrm>
              <a:off x="8131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1"/>
            <p:cNvSpPr/>
            <p:nvPr/>
          </p:nvSpPr>
          <p:spPr>
            <a:xfrm>
              <a:off x="8131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1"/>
            <p:cNvSpPr/>
            <p:nvPr/>
          </p:nvSpPr>
          <p:spPr>
            <a:xfrm>
              <a:off x="8131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1"/>
            <p:cNvSpPr/>
            <p:nvPr/>
          </p:nvSpPr>
          <p:spPr>
            <a:xfrm>
              <a:off x="8131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1"/>
            <p:cNvSpPr/>
            <p:nvPr/>
          </p:nvSpPr>
          <p:spPr>
            <a:xfrm>
              <a:off x="8131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1"/>
            <p:cNvSpPr/>
            <p:nvPr/>
          </p:nvSpPr>
          <p:spPr>
            <a:xfrm>
              <a:off x="8131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1"/>
            <p:cNvSpPr/>
            <p:nvPr/>
          </p:nvSpPr>
          <p:spPr>
            <a:xfrm>
              <a:off x="8131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1"/>
            <p:cNvSpPr/>
            <p:nvPr/>
          </p:nvSpPr>
          <p:spPr>
            <a:xfrm>
              <a:off x="8131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1"/>
            <p:cNvSpPr/>
            <p:nvPr/>
          </p:nvSpPr>
          <p:spPr>
            <a:xfrm>
              <a:off x="8131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1"/>
            <p:cNvSpPr/>
            <p:nvPr/>
          </p:nvSpPr>
          <p:spPr>
            <a:xfrm>
              <a:off x="8131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1"/>
            <p:cNvSpPr/>
            <p:nvPr/>
          </p:nvSpPr>
          <p:spPr>
            <a:xfrm>
              <a:off x="9094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1"/>
            <p:cNvSpPr/>
            <p:nvPr/>
          </p:nvSpPr>
          <p:spPr>
            <a:xfrm>
              <a:off x="9094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1"/>
            <p:cNvSpPr/>
            <p:nvPr/>
          </p:nvSpPr>
          <p:spPr>
            <a:xfrm>
              <a:off x="9094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1"/>
            <p:cNvSpPr/>
            <p:nvPr/>
          </p:nvSpPr>
          <p:spPr>
            <a:xfrm>
              <a:off x="9094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1"/>
            <p:cNvSpPr/>
            <p:nvPr/>
          </p:nvSpPr>
          <p:spPr>
            <a:xfrm>
              <a:off x="9094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1"/>
            <p:cNvSpPr/>
            <p:nvPr/>
          </p:nvSpPr>
          <p:spPr>
            <a:xfrm>
              <a:off x="9094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1"/>
            <p:cNvSpPr/>
            <p:nvPr/>
          </p:nvSpPr>
          <p:spPr>
            <a:xfrm>
              <a:off x="9094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1"/>
            <p:cNvSpPr/>
            <p:nvPr/>
          </p:nvSpPr>
          <p:spPr>
            <a:xfrm>
              <a:off x="9094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1"/>
            <p:cNvSpPr/>
            <p:nvPr/>
          </p:nvSpPr>
          <p:spPr>
            <a:xfrm>
              <a:off x="9094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1"/>
            <p:cNvSpPr/>
            <p:nvPr/>
          </p:nvSpPr>
          <p:spPr>
            <a:xfrm>
              <a:off x="9094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1"/>
            <p:cNvSpPr/>
            <p:nvPr/>
          </p:nvSpPr>
          <p:spPr>
            <a:xfrm>
              <a:off x="9094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1"/>
            <p:cNvSpPr/>
            <p:nvPr/>
          </p:nvSpPr>
          <p:spPr>
            <a:xfrm>
              <a:off x="10050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1"/>
            <p:cNvSpPr/>
            <p:nvPr/>
          </p:nvSpPr>
          <p:spPr>
            <a:xfrm>
              <a:off x="10050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1"/>
            <p:cNvSpPr/>
            <p:nvPr/>
          </p:nvSpPr>
          <p:spPr>
            <a:xfrm>
              <a:off x="10050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1"/>
            <p:cNvSpPr/>
            <p:nvPr/>
          </p:nvSpPr>
          <p:spPr>
            <a:xfrm>
              <a:off x="10050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1"/>
            <p:cNvSpPr/>
            <p:nvPr/>
          </p:nvSpPr>
          <p:spPr>
            <a:xfrm>
              <a:off x="10050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1"/>
            <p:cNvSpPr/>
            <p:nvPr/>
          </p:nvSpPr>
          <p:spPr>
            <a:xfrm>
              <a:off x="10050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1"/>
            <p:cNvSpPr/>
            <p:nvPr/>
          </p:nvSpPr>
          <p:spPr>
            <a:xfrm>
              <a:off x="10050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1"/>
            <p:cNvSpPr/>
            <p:nvPr/>
          </p:nvSpPr>
          <p:spPr>
            <a:xfrm>
              <a:off x="10050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1"/>
            <p:cNvSpPr/>
            <p:nvPr/>
          </p:nvSpPr>
          <p:spPr>
            <a:xfrm>
              <a:off x="10050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1"/>
            <p:cNvSpPr/>
            <p:nvPr/>
          </p:nvSpPr>
          <p:spPr>
            <a:xfrm>
              <a:off x="10050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1"/>
            <p:cNvSpPr/>
            <p:nvPr/>
          </p:nvSpPr>
          <p:spPr>
            <a:xfrm>
              <a:off x="10050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1"/>
            <p:cNvSpPr/>
            <p:nvPr/>
          </p:nvSpPr>
          <p:spPr>
            <a:xfrm>
              <a:off x="11013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1"/>
            <p:cNvSpPr/>
            <p:nvPr/>
          </p:nvSpPr>
          <p:spPr>
            <a:xfrm>
              <a:off x="11013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1"/>
            <p:cNvSpPr/>
            <p:nvPr/>
          </p:nvSpPr>
          <p:spPr>
            <a:xfrm>
              <a:off x="11013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1"/>
            <p:cNvSpPr/>
            <p:nvPr/>
          </p:nvSpPr>
          <p:spPr>
            <a:xfrm>
              <a:off x="11013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1"/>
            <p:cNvSpPr/>
            <p:nvPr/>
          </p:nvSpPr>
          <p:spPr>
            <a:xfrm>
              <a:off x="11013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1"/>
            <p:cNvSpPr/>
            <p:nvPr/>
          </p:nvSpPr>
          <p:spPr>
            <a:xfrm>
              <a:off x="11013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1"/>
            <p:cNvSpPr/>
            <p:nvPr/>
          </p:nvSpPr>
          <p:spPr>
            <a:xfrm>
              <a:off x="11013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1"/>
            <p:cNvSpPr/>
            <p:nvPr/>
          </p:nvSpPr>
          <p:spPr>
            <a:xfrm>
              <a:off x="11013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1"/>
            <p:cNvSpPr/>
            <p:nvPr/>
          </p:nvSpPr>
          <p:spPr>
            <a:xfrm>
              <a:off x="11013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1"/>
            <p:cNvSpPr/>
            <p:nvPr/>
          </p:nvSpPr>
          <p:spPr>
            <a:xfrm>
              <a:off x="11013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1"/>
            <p:cNvSpPr/>
            <p:nvPr/>
          </p:nvSpPr>
          <p:spPr>
            <a:xfrm>
              <a:off x="11013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1"/>
            <p:cNvSpPr/>
            <p:nvPr/>
          </p:nvSpPr>
          <p:spPr>
            <a:xfrm>
              <a:off x="1197625"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1"/>
            <p:cNvSpPr/>
            <p:nvPr/>
          </p:nvSpPr>
          <p:spPr>
            <a:xfrm>
              <a:off x="1197625"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1"/>
            <p:cNvSpPr/>
            <p:nvPr/>
          </p:nvSpPr>
          <p:spPr>
            <a:xfrm>
              <a:off x="1197625"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1"/>
            <p:cNvSpPr/>
            <p:nvPr/>
          </p:nvSpPr>
          <p:spPr>
            <a:xfrm>
              <a:off x="1197625"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1"/>
            <p:cNvSpPr/>
            <p:nvPr/>
          </p:nvSpPr>
          <p:spPr>
            <a:xfrm>
              <a:off x="1197625"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1"/>
            <p:cNvSpPr/>
            <p:nvPr/>
          </p:nvSpPr>
          <p:spPr>
            <a:xfrm>
              <a:off x="1197625"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1"/>
            <p:cNvSpPr/>
            <p:nvPr/>
          </p:nvSpPr>
          <p:spPr>
            <a:xfrm>
              <a:off x="1197625"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1"/>
            <p:cNvSpPr/>
            <p:nvPr/>
          </p:nvSpPr>
          <p:spPr>
            <a:xfrm>
              <a:off x="1197625"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1"/>
            <p:cNvSpPr/>
            <p:nvPr/>
          </p:nvSpPr>
          <p:spPr>
            <a:xfrm>
              <a:off x="1197625"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1"/>
            <p:cNvSpPr/>
            <p:nvPr/>
          </p:nvSpPr>
          <p:spPr>
            <a:xfrm>
              <a:off x="1197625"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1"/>
            <p:cNvSpPr/>
            <p:nvPr/>
          </p:nvSpPr>
          <p:spPr>
            <a:xfrm>
              <a:off x="1197625"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1"/>
            <p:cNvSpPr/>
            <p:nvPr/>
          </p:nvSpPr>
          <p:spPr>
            <a:xfrm>
              <a:off x="12932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1"/>
            <p:cNvSpPr/>
            <p:nvPr/>
          </p:nvSpPr>
          <p:spPr>
            <a:xfrm>
              <a:off x="12932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1"/>
            <p:cNvSpPr/>
            <p:nvPr/>
          </p:nvSpPr>
          <p:spPr>
            <a:xfrm>
              <a:off x="12932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1"/>
            <p:cNvSpPr/>
            <p:nvPr/>
          </p:nvSpPr>
          <p:spPr>
            <a:xfrm>
              <a:off x="12932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1"/>
            <p:cNvSpPr/>
            <p:nvPr/>
          </p:nvSpPr>
          <p:spPr>
            <a:xfrm>
              <a:off x="12932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1"/>
            <p:cNvSpPr/>
            <p:nvPr/>
          </p:nvSpPr>
          <p:spPr>
            <a:xfrm>
              <a:off x="12932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1"/>
            <p:cNvSpPr/>
            <p:nvPr/>
          </p:nvSpPr>
          <p:spPr>
            <a:xfrm>
              <a:off x="12932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1"/>
            <p:cNvSpPr/>
            <p:nvPr/>
          </p:nvSpPr>
          <p:spPr>
            <a:xfrm>
              <a:off x="12932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1"/>
            <p:cNvSpPr/>
            <p:nvPr/>
          </p:nvSpPr>
          <p:spPr>
            <a:xfrm>
              <a:off x="12932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1"/>
            <p:cNvSpPr/>
            <p:nvPr/>
          </p:nvSpPr>
          <p:spPr>
            <a:xfrm>
              <a:off x="12932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1"/>
            <p:cNvSpPr/>
            <p:nvPr/>
          </p:nvSpPr>
          <p:spPr>
            <a:xfrm>
              <a:off x="12932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 name="Google Shape;945;p11"/>
          <p:cNvSpPr/>
          <p:nvPr/>
        </p:nvSpPr>
        <p:spPr>
          <a:xfrm>
            <a:off x="-1192500" y="2895600"/>
            <a:ext cx="2247900" cy="2247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94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9"/>
        <p:cNvGrpSpPr/>
        <p:nvPr/>
      </p:nvGrpSpPr>
      <p:grpSpPr>
        <a:xfrm>
          <a:off x="0" y="0"/>
          <a:ext cx="0" cy="0"/>
          <a:chOff x="0" y="0"/>
          <a:chExt cx="0" cy="0"/>
        </a:xfrm>
      </p:grpSpPr>
      <p:sp>
        <p:nvSpPr>
          <p:cNvPr id="140" name="Google Shape;140;p3"/>
          <p:cNvSpPr/>
          <p:nvPr/>
        </p:nvSpPr>
        <p:spPr>
          <a:xfrm>
            <a:off x="-8950" y="-26850"/>
            <a:ext cx="9153000" cy="3113700"/>
          </a:xfrm>
          <a:prstGeom prst="rect">
            <a:avLst/>
          </a:prstGeom>
          <a:solidFill>
            <a:srgbClr val="EC6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8900" y="3086850"/>
            <a:ext cx="9153000" cy="2056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txBox="1">
            <a:spLocks noGrp="1"/>
          </p:cNvSpPr>
          <p:nvPr>
            <p:ph type="title"/>
          </p:nvPr>
        </p:nvSpPr>
        <p:spPr>
          <a:xfrm>
            <a:off x="3013375" y="3219525"/>
            <a:ext cx="5408700" cy="11157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9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3" name="Google Shape;143;p3"/>
          <p:cNvSpPr txBox="1">
            <a:spLocks noGrp="1"/>
          </p:cNvSpPr>
          <p:nvPr>
            <p:ph type="title" idx="2" hasCustomPrompt="1"/>
          </p:nvPr>
        </p:nvSpPr>
        <p:spPr>
          <a:xfrm>
            <a:off x="5251861" y="800102"/>
            <a:ext cx="3177000" cy="1727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13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4" name="Google Shape;144;p3"/>
          <p:cNvSpPr txBox="1">
            <a:spLocks noGrp="1"/>
          </p:cNvSpPr>
          <p:nvPr>
            <p:ph type="subTitle" idx="1"/>
          </p:nvPr>
        </p:nvSpPr>
        <p:spPr>
          <a:xfrm>
            <a:off x="3969325" y="4149300"/>
            <a:ext cx="4452900" cy="459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5" name="Google Shape;145;p3"/>
          <p:cNvSpPr/>
          <p:nvPr/>
        </p:nvSpPr>
        <p:spPr>
          <a:xfrm rot="5400000">
            <a:off x="888247" y="4005569"/>
            <a:ext cx="283596" cy="2078010"/>
          </a:xfrm>
          <a:custGeom>
            <a:avLst/>
            <a:gdLst/>
            <a:ahLst/>
            <a:cxnLst/>
            <a:rect l="l" t="t" r="r" b="b"/>
            <a:pathLst>
              <a:path w="50194" h="102466" extrusionOk="0">
                <a:moveTo>
                  <a:pt x="0" y="0"/>
                </a:moveTo>
                <a:lnTo>
                  <a:pt x="0" y="102466"/>
                </a:lnTo>
                <a:lnTo>
                  <a:pt x="50193" y="102466"/>
                </a:lnTo>
                <a:lnTo>
                  <a:pt x="501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3"/>
          <p:cNvGrpSpPr/>
          <p:nvPr/>
        </p:nvGrpSpPr>
        <p:grpSpPr>
          <a:xfrm rot="5400000">
            <a:off x="260653" y="4347849"/>
            <a:ext cx="195560" cy="716864"/>
            <a:chOff x="3597008" y="272450"/>
            <a:chExt cx="209267" cy="1343700"/>
          </a:xfrm>
        </p:grpSpPr>
        <p:sp>
          <p:nvSpPr>
            <p:cNvPr id="147" name="Google Shape;147;p3"/>
            <p:cNvSpPr/>
            <p:nvPr/>
          </p:nvSpPr>
          <p:spPr>
            <a:xfrm>
              <a:off x="3597008" y="272450"/>
              <a:ext cx="57900" cy="1343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3748375" y="272450"/>
              <a:ext cx="57900" cy="1343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 name="Google Shape;149;p3"/>
          <p:cNvSpPr/>
          <p:nvPr/>
        </p:nvSpPr>
        <p:spPr>
          <a:xfrm>
            <a:off x="-1492500" y="-350"/>
            <a:ext cx="3016500" cy="3057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0"/>
        <p:cNvGrpSpPr/>
        <p:nvPr/>
      </p:nvGrpSpPr>
      <p:grpSpPr>
        <a:xfrm>
          <a:off x="0" y="0"/>
          <a:ext cx="0" cy="0"/>
          <a:chOff x="0" y="0"/>
          <a:chExt cx="0" cy="0"/>
        </a:xfrm>
      </p:grpSpPr>
      <p:sp>
        <p:nvSpPr>
          <p:cNvPr id="151" name="Google Shape;151;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2" name="Google Shape;152;p4"/>
          <p:cNvSpPr txBox="1">
            <a:spLocks noGrp="1"/>
          </p:cNvSpPr>
          <p:nvPr>
            <p:ph type="body" idx="1"/>
          </p:nvPr>
        </p:nvSpPr>
        <p:spPr>
          <a:xfrm>
            <a:off x="720000" y="1303425"/>
            <a:ext cx="4829700" cy="23445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Clr>
                <a:srgbClr val="434343"/>
              </a:buClr>
              <a:buSzPts val="1400"/>
              <a:buChar char="●"/>
              <a:defRPr sz="1400">
                <a:solidFill>
                  <a:srgbClr val="434343"/>
                </a:solidFill>
              </a:defRPr>
            </a:lvl1pPr>
            <a:lvl2pPr marL="914400" lvl="1" indent="-317500" rtl="0">
              <a:lnSpc>
                <a:spcPct val="115000"/>
              </a:lnSpc>
              <a:spcBef>
                <a:spcPts val="0"/>
              </a:spcBef>
              <a:spcAft>
                <a:spcPts val="0"/>
              </a:spcAft>
              <a:buClr>
                <a:srgbClr val="434343"/>
              </a:buClr>
              <a:buSzPts val="1400"/>
              <a:buChar char="○"/>
              <a:defRPr>
                <a:solidFill>
                  <a:srgbClr val="434343"/>
                </a:solidFill>
              </a:defRPr>
            </a:lvl2pPr>
            <a:lvl3pPr marL="1371600" lvl="2" indent="-317500" rtl="0">
              <a:lnSpc>
                <a:spcPct val="115000"/>
              </a:lnSpc>
              <a:spcBef>
                <a:spcPts val="0"/>
              </a:spcBef>
              <a:spcAft>
                <a:spcPts val="0"/>
              </a:spcAft>
              <a:buClr>
                <a:srgbClr val="434343"/>
              </a:buClr>
              <a:buSzPts val="1400"/>
              <a:buChar char="■"/>
              <a:defRPr>
                <a:solidFill>
                  <a:srgbClr val="434343"/>
                </a:solidFill>
              </a:defRPr>
            </a:lvl3pPr>
            <a:lvl4pPr marL="1828800" lvl="3" indent="-317500" rtl="0">
              <a:lnSpc>
                <a:spcPct val="115000"/>
              </a:lnSpc>
              <a:spcBef>
                <a:spcPts val="0"/>
              </a:spcBef>
              <a:spcAft>
                <a:spcPts val="0"/>
              </a:spcAft>
              <a:buClr>
                <a:srgbClr val="434343"/>
              </a:buClr>
              <a:buSzPts val="1400"/>
              <a:buChar char="●"/>
              <a:defRPr>
                <a:solidFill>
                  <a:srgbClr val="434343"/>
                </a:solidFill>
              </a:defRPr>
            </a:lvl4pPr>
            <a:lvl5pPr marL="2286000" lvl="4" indent="-317500" rtl="0">
              <a:lnSpc>
                <a:spcPct val="115000"/>
              </a:lnSpc>
              <a:spcBef>
                <a:spcPts val="0"/>
              </a:spcBef>
              <a:spcAft>
                <a:spcPts val="0"/>
              </a:spcAft>
              <a:buClr>
                <a:srgbClr val="434343"/>
              </a:buClr>
              <a:buSzPts val="1400"/>
              <a:buChar char="○"/>
              <a:defRPr>
                <a:solidFill>
                  <a:srgbClr val="434343"/>
                </a:solidFill>
              </a:defRPr>
            </a:lvl5pPr>
            <a:lvl6pPr marL="2743200" lvl="5" indent="-317500" rtl="0">
              <a:lnSpc>
                <a:spcPct val="115000"/>
              </a:lnSpc>
              <a:spcBef>
                <a:spcPts val="0"/>
              </a:spcBef>
              <a:spcAft>
                <a:spcPts val="0"/>
              </a:spcAft>
              <a:buClr>
                <a:srgbClr val="434343"/>
              </a:buClr>
              <a:buSzPts val="1400"/>
              <a:buChar char="■"/>
              <a:defRPr>
                <a:solidFill>
                  <a:srgbClr val="434343"/>
                </a:solidFill>
              </a:defRPr>
            </a:lvl6pPr>
            <a:lvl7pPr marL="3200400" lvl="6" indent="-317500" rtl="0">
              <a:lnSpc>
                <a:spcPct val="115000"/>
              </a:lnSpc>
              <a:spcBef>
                <a:spcPts val="0"/>
              </a:spcBef>
              <a:spcAft>
                <a:spcPts val="0"/>
              </a:spcAft>
              <a:buClr>
                <a:srgbClr val="434343"/>
              </a:buClr>
              <a:buSzPts val="1400"/>
              <a:buChar char="●"/>
              <a:defRPr>
                <a:solidFill>
                  <a:srgbClr val="434343"/>
                </a:solidFill>
              </a:defRPr>
            </a:lvl7pPr>
            <a:lvl8pPr marL="3657600" lvl="7" indent="-317500" rtl="0">
              <a:lnSpc>
                <a:spcPct val="115000"/>
              </a:lnSpc>
              <a:spcBef>
                <a:spcPts val="0"/>
              </a:spcBef>
              <a:spcAft>
                <a:spcPts val="0"/>
              </a:spcAft>
              <a:buClr>
                <a:srgbClr val="434343"/>
              </a:buClr>
              <a:buSzPts val="1400"/>
              <a:buChar char="○"/>
              <a:defRPr>
                <a:solidFill>
                  <a:srgbClr val="434343"/>
                </a:solidFill>
              </a:defRPr>
            </a:lvl8pPr>
            <a:lvl9pPr marL="4114800" lvl="8" indent="-317500" rtl="0">
              <a:lnSpc>
                <a:spcPct val="115000"/>
              </a:lnSpc>
              <a:spcBef>
                <a:spcPts val="0"/>
              </a:spcBef>
              <a:spcAft>
                <a:spcPts val="0"/>
              </a:spcAft>
              <a:buClr>
                <a:srgbClr val="434343"/>
              </a:buClr>
              <a:buSzPts val="1400"/>
              <a:buChar char="■"/>
              <a:defRPr>
                <a:solidFill>
                  <a:srgbClr val="434343"/>
                </a:solidFill>
              </a:defRPr>
            </a:lvl9pPr>
          </a:lstStyle>
          <a:p>
            <a:endParaRPr/>
          </a:p>
        </p:txBody>
      </p:sp>
      <p:sp>
        <p:nvSpPr>
          <p:cNvPr id="153" name="Google Shape;153;p4"/>
          <p:cNvSpPr/>
          <p:nvPr/>
        </p:nvSpPr>
        <p:spPr>
          <a:xfrm>
            <a:off x="6236098" y="4025333"/>
            <a:ext cx="2907900" cy="2907900"/>
          </a:xfrm>
          <a:prstGeom prst="rect">
            <a:avLst/>
          </a:pr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6236702" y="4025682"/>
            <a:ext cx="2907300" cy="2907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nvGrpSpPr>
          <p:cNvPr id="155" name="Google Shape;155;p4"/>
          <p:cNvGrpSpPr/>
          <p:nvPr/>
        </p:nvGrpSpPr>
        <p:grpSpPr>
          <a:xfrm>
            <a:off x="-1356907" y="1580726"/>
            <a:ext cx="2076915" cy="3666740"/>
            <a:chOff x="1618418" y="1591001"/>
            <a:chExt cx="2076915" cy="3666740"/>
          </a:xfrm>
        </p:grpSpPr>
        <p:sp>
          <p:nvSpPr>
            <p:cNvPr id="156" name="Google Shape;156;p4"/>
            <p:cNvSpPr/>
            <p:nvPr/>
          </p:nvSpPr>
          <p:spPr>
            <a:xfrm>
              <a:off x="3469386" y="3886475"/>
              <a:ext cx="225947" cy="192543"/>
            </a:xfrm>
            <a:custGeom>
              <a:avLst/>
              <a:gdLst/>
              <a:ahLst/>
              <a:cxnLst/>
              <a:rect l="l" t="t" r="r" b="b"/>
              <a:pathLst>
                <a:path w="5046" h="4300" extrusionOk="0">
                  <a:moveTo>
                    <a:pt x="2876" y="1"/>
                  </a:moveTo>
                  <a:cubicBezTo>
                    <a:pt x="950" y="1"/>
                    <a:pt x="1" y="2306"/>
                    <a:pt x="1357" y="3662"/>
                  </a:cubicBezTo>
                  <a:cubicBezTo>
                    <a:pt x="1797" y="4102"/>
                    <a:pt x="2340" y="4300"/>
                    <a:pt x="2872" y="4300"/>
                  </a:cubicBezTo>
                  <a:cubicBezTo>
                    <a:pt x="3981" y="4300"/>
                    <a:pt x="5046" y="3444"/>
                    <a:pt x="5046" y="2144"/>
                  </a:cubicBezTo>
                  <a:cubicBezTo>
                    <a:pt x="5046" y="950"/>
                    <a:pt x="4069" y="1"/>
                    <a:pt x="2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1618418" y="1591001"/>
              <a:ext cx="1979748" cy="3666740"/>
            </a:xfrm>
            <a:custGeom>
              <a:avLst/>
              <a:gdLst/>
              <a:ahLst/>
              <a:cxnLst/>
              <a:rect l="l" t="t" r="r" b="b"/>
              <a:pathLst>
                <a:path w="44213" h="81888" extrusionOk="0">
                  <a:moveTo>
                    <a:pt x="22107" y="1"/>
                  </a:moveTo>
                  <a:cubicBezTo>
                    <a:pt x="9928" y="1"/>
                    <a:pt x="1" y="9521"/>
                    <a:pt x="1" y="21184"/>
                  </a:cubicBezTo>
                  <a:lnTo>
                    <a:pt x="1" y="81888"/>
                  </a:lnTo>
                  <a:lnTo>
                    <a:pt x="191" y="81888"/>
                  </a:lnTo>
                  <a:lnTo>
                    <a:pt x="191" y="21184"/>
                  </a:lnTo>
                  <a:cubicBezTo>
                    <a:pt x="191" y="9603"/>
                    <a:pt x="10037" y="191"/>
                    <a:pt x="22107" y="191"/>
                  </a:cubicBezTo>
                  <a:cubicBezTo>
                    <a:pt x="34204" y="191"/>
                    <a:pt x="44023" y="9603"/>
                    <a:pt x="44023" y="21184"/>
                  </a:cubicBezTo>
                  <a:lnTo>
                    <a:pt x="44023" y="81888"/>
                  </a:lnTo>
                  <a:lnTo>
                    <a:pt x="44213" y="81888"/>
                  </a:lnTo>
                  <a:lnTo>
                    <a:pt x="44213" y="21184"/>
                  </a:lnTo>
                  <a:cubicBezTo>
                    <a:pt x="44213" y="9494"/>
                    <a:pt x="34286" y="1"/>
                    <a:pt x="22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1762960" y="1729453"/>
              <a:ext cx="1691918" cy="3528288"/>
            </a:xfrm>
            <a:custGeom>
              <a:avLst/>
              <a:gdLst/>
              <a:ahLst/>
              <a:cxnLst/>
              <a:rect l="l" t="t" r="r" b="b"/>
              <a:pathLst>
                <a:path w="37785" h="78796" extrusionOk="0">
                  <a:moveTo>
                    <a:pt x="18879" y="1"/>
                  </a:moveTo>
                  <a:cubicBezTo>
                    <a:pt x="8463" y="1"/>
                    <a:pt x="1" y="8111"/>
                    <a:pt x="1" y="18092"/>
                  </a:cubicBezTo>
                  <a:lnTo>
                    <a:pt x="1" y="78796"/>
                  </a:lnTo>
                  <a:lnTo>
                    <a:pt x="191" y="78796"/>
                  </a:lnTo>
                  <a:lnTo>
                    <a:pt x="191" y="18092"/>
                  </a:lnTo>
                  <a:cubicBezTo>
                    <a:pt x="191" y="8192"/>
                    <a:pt x="8572" y="164"/>
                    <a:pt x="18879" y="164"/>
                  </a:cubicBezTo>
                  <a:cubicBezTo>
                    <a:pt x="29186" y="164"/>
                    <a:pt x="37594" y="8219"/>
                    <a:pt x="37594" y="18092"/>
                  </a:cubicBezTo>
                  <a:lnTo>
                    <a:pt x="37594" y="78796"/>
                  </a:lnTo>
                  <a:lnTo>
                    <a:pt x="37784" y="78796"/>
                  </a:lnTo>
                  <a:lnTo>
                    <a:pt x="37784" y="18092"/>
                  </a:lnTo>
                  <a:cubicBezTo>
                    <a:pt x="37784" y="8111"/>
                    <a:pt x="29294" y="1"/>
                    <a:pt x="188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1906293" y="1866696"/>
              <a:ext cx="1404043" cy="3391045"/>
            </a:xfrm>
            <a:custGeom>
              <a:avLst/>
              <a:gdLst/>
              <a:ahLst/>
              <a:cxnLst/>
              <a:rect l="l" t="t" r="r" b="b"/>
              <a:pathLst>
                <a:path w="31356" h="75731" extrusionOk="0">
                  <a:moveTo>
                    <a:pt x="15678" y="1"/>
                  </a:moveTo>
                  <a:cubicBezTo>
                    <a:pt x="7025" y="1"/>
                    <a:pt x="0" y="6755"/>
                    <a:pt x="0" y="15027"/>
                  </a:cubicBezTo>
                  <a:lnTo>
                    <a:pt x="0" y="75731"/>
                  </a:lnTo>
                  <a:lnTo>
                    <a:pt x="190" y="75731"/>
                  </a:lnTo>
                  <a:lnTo>
                    <a:pt x="190" y="15027"/>
                  </a:lnTo>
                  <a:cubicBezTo>
                    <a:pt x="190" y="6836"/>
                    <a:pt x="7134" y="191"/>
                    <a:pt x="15678" y="191"/>
                  </a:cubicBezTo>
                  <a:cubicBezTo>
                    <a:pt x="24222" y="191"/>
                    <a:pt x="31166" y="6836"/>
                    <a:pt x="31166" y="15027"/>
                  </a:cubicBezTo>
                  <a:lnTo>
                    <a:pt x="31166" y="75731"/>
                  </a:lnTo>
                  <a:lnTo>
                    <a:pt x="31356" y="75731"/>
                  </a:lnTo>
                  <a:lnTo>
                    <a:pt x="31356" y="15027"/>
                  </a:lnTo>
                  <a:cubicBezTo>
                    <a:pt x="31356" y="6755"/>
                    <a:pt x="24330" y="1"/>
                    <a:pt x="15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4"/>
            <p:cNvSpPr/>
            <p:nvPr/>
          </p:nvSpPr>
          <p:spPr>
            <a:xfrm>
              <a:off x="2049581" y="2003939"/>
              <a:ext cx="1117423" cy="3253802"/>
            </a:xfrm>
            <a:custGeom>
              <a:avLst/>
              <a:gdLst/>
              <a:ahLst/>
              <a:cxnLst/>
              <a:rect l="l" t="t" r="r" b="b"/>
              <a:pathLst>
                <a:path w="24955" h="72666" extrusionOk="0">
                  <a:moveTo>
                    <a:pt x="12478" y="1"/>
                  </a:moveTo>
                  <a:cubicBezTo>
                    <a:pt x="5588" y="1"/>
                    <a:pt x="1" y="5371"/>
                    <a:pt x="1" y="11962"/>
                  </a:cubicBezTo>
                  <a:lnTo>
                    <a:pt x="1" y="72666"/>
                  </a:lnTo>
                  <a:lnTo>
                    <a:pt x="191" y="72666"/>
                  </a:lnTo>
                  <a:lnTo>
                    <a:pt x="191" y="11962"/>
                  </a:lnTo>
                  <a:cubicBezTo>
                    <a:pt x="191" y="5480"/>
                    <a:pt x="5697" y="191"/>
                    <a:pt x="12478" y="191"/>
                  </a:cubicBezTo>
                  <a:cubicBezTo>
                    <a:pt x="19232" y="191"/>
                    <a:pt x="24765" y="5480"/>
                    <a:pt x="24765" y="11962"/>
                  </a:cubicBezTo>
                  <a:lnTo>
                    <a:pt x="24765" y="72666"/>
                  </a:lnTo>
                  <a:lnTo>
                    <a:pt x="24955" y="72666"/>
                  </a:lnTo>
                  <a:lnTo>
                    <a:pt x="24955" y="11962"/>
                  </a:lnTo>
                  <a:cubicBezTo>
                    <a:pt x="24955" y="5371"/>
                    <a:pt x="19367" y="1"/>
                    <a:pt x="124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4"/>
            <p:cNvSpPr/>
            <p:nvPr/>
          </p:nvSpPr>
          <p:spPr>
            <a:xfrm>
              <a:off x="2192913" y="2142391"/>
              <a:ext cx="830802" cy="3115350"/>
            </a:xfrm>
            <a:custGeom>
              <a:avLst/>
              <a:gdLst/>
              <a:ahLst/>
              <a:cxnLst/>
              <a:rect l="l" t="t" r="r" b="b"/>
              <a:pathLst>
                <a:path w="18554" h="69574" extrusionOk="0">
                  <a:moveTo>
                    <a:pt x="9277" y="1"/>
                  </a:moveTo>
                  <a:cubicBezTo>
                    <a:pt x="4150" y="1"/>
                    <a:pt x="1" y="3988"/>
                    <a:pt x="1" y="8870"/>
                  </a:cubicBezTo>
                  <a:lnTo>
                    <a:pt x="1" y="69574"/>
                  </a:lnTo>
                  <a:lnTo>
                    <a:pt x="190" y="69574"/>
                  </a:lnTo>
                  <a:lnTo>
                    <a:pt x="190" y="8870"/>
                  </a:lnTo>
                  <a:cubicBezTo>
                    <a:pt x="190" y="4070"/>
                    <a:pt x="4259" y="191"/>
                    <a:pt x="9277" y="191"/>
                  </a:cubicBezTo>
                  <a:cubicBezTo>
                    <a:pt x="14295" y="191"/>
                    <a:pt x="18363" y="4070"/>
                    <a:pt x="18363" y="8870"/>
                  </a:cubicBezTo>
                  <a:lnTo>
                    <a:pt x="18363" y="69574"/>
                  </a:lnTo>
                  <a:lnTo>
                    <a:pt x="18553" y="69574"/>
                  </a:lnTo>
                  <a:lnTo>
                    <a:pt x="18526" y="8870"/>
                  </a:lnTo>
                  <a:cubicBezTo>
                    <a:pt x="18526" y="3988"/>
                    <a:pt x="14376" y="1"/>
                    <a:pt x="9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 name="Google Shape;162;p4"/>
          <p:cNvSpPr/>
          <p:nvPr/>
        </p:nvSpPr>
        <p:spPr>
          <a:xfrm>
            <a:off x="5549688" y="4457794"/>
            <a:ext cx="318690" cy="301426"/>
          </a:xfrm>
          <a:custGeom>
            <a:avLst/>
            <a:gdLst/>
            <a:ahLst/>
            <a:cxnLst/>
            <a:rect l="l" t="t" r="r" b="b"/>
            <a:pathLst>
              <a:path w="25069" h="23711" extrusionOk="0">
                <a:moveTo>
                  <a:pt x="2351" y="1"/>
                </a:moveTo>
                <a:cubicBezTo>
                  <a:pt x="1076" y="1"/>
                  <a:pt x="2" y="1646"/>
                  <a:pt x="1186" y="2829"/>
                </a:cubicBezTo>
                <a:lnTo>
                  <a:pt x="10191" y="11861"/>
                </a:lnTo>
                <a:lnTo>
                  <a:pt x="1186" y="20867"/>
                </a:lnTo>
                <a:cubicBezTo>
                  <a:pt x="0" y="22073"/>
                  <a:pt x="1080" y="23711"/>
                  <a:pt x="2358" y="23711"/>
                </a:cubicBezTo>
                <a:cubicBezTo>
                  <a:pt x="2746" y="23711"/>
                  <a:pt x="3152" y="23559"/>
                  <a:pt x="3519" y="23199"/>
                </a:cubicBezTo>
                <a:lnTo>
                  <a:pt x="12524" y="14194"/>
                </a:lnTo>
                <a:lnTo>
                  <a:pt x="21556" y="23199"/>
                </a:lnTo>
                <a:cubicBezTo>
                  <a:pt x="21916" y="23559"/>
                  <a:pt x="22318" y="23711"/>
                  <a:pt x="22702" y="23711"/>
                </a:cubicBezTo>
                <a:cubicBezTo>
                  <a:pt x="23968" y="23711"/>
                  <a:pt x="25048" y="22073"/>
                  <a:pt x="23862" y="20867"/>
                </a:cubicBezTo>
                <a:lnTo>
                  <a:pt x="14857" y="11861"/>
                </a:lnTo>
                <a:lnTo>
                  <a:pt x="23862" y="2856"/>
                </a:lnTo>
                <a:cubicBezTo>
                  <a:pt x="25068" y="1650"/>
                  <a:pt x="23977" y="12"/>
                  <a:pt x="22706" y="12"/>
                </a:cubicBezTo>
                <a:cubicBezTo>
                  <a:pt x="22319" y="12"/>
                  <a:pt x="21916" y="163"/>
                  <a:pt x="21556" y="524"/>
                </a:cubicBezTo>
                <a:lnTo>
                  <a:pt x="12524" y="9529"/>
                </a:lnTo>
                <a:lnTo>
                  <a:pt x="3519" y="524"/>
                </a:lnTo>
                <a:cubicBezTo>
                  <a:pt x="3150" y="155"/>
                  <a:pt x="2741" y="1"/>
                  <a:pt x="2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63"/>
        <p:cNvGrpSpPr/>
        <p:nvPr/>
      </p:nvGrpSpPr>
      <p:grpSpPr>
        <a:xfrm>
          <a:off x="0" y="0"/>
          <a:ext cx="0" cy="0"/>
          <a:chOff x="0" y="0"/>
          <a:chExt cx="0" cy="0"/>
        </a:xfrm>
      </p:grpSpPr>
      <p:sp>
        <p:nvSpPr>
          <p:cNvPr id="164" name="Google Shape;164;p5"/>
          <p:cNvSpPr/>
          <p:nvPr/>
        </p:nvSpPr>
        <p:spPr>
          <a:xfrm>
            <a:off x="7990375" y="1322652"/>
            <a:ext cx="3418800" cy="3418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7990661" y="1323355"/>
            <a:ext cx="3418200" cy="34182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66" name="Google Shape;166;p5"/>
          <p:cNvSpPr/>
          <p:nvPr/>
        </p:nvSpPr>
        <p:spPr>
          <a:xfrm>
            <a:off x="-2265169" y="1323050"/>
            <a:ext cx="3418800" cy="3418800"/>
          </a:xfrm>
          <a:prstGeom prst="rect">
            <a:avLst/>
          </a:pr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2264883" y="1323460"/>
            <a:ext cx="3418200" cy="34182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168" name="Google Shape;168;p5"/>
          <p:cNvSpPr txBox="1">
            <a:spLocks noGrp="1"/>
          </p:cNvSpPr>
          <p:nvPr>
            <p:ph type="subTitle" idx="1"/>
          </p:nvPr>
        </p:nvSpPr>
        <p:spPr>
          <a:xfrm>
            <a:off x="1408975" y="2196552"/>
            <a:ext cx="2907600" cy="5706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Bebas Neue"/>
              <a:buNone/>
              <a:defRPr sz="2000">
                <a:solidFill>
                  <a:schemeClr val="accent2"/>
                </a:solidFill>
                <a:latin typeface="Lexend Deca Black"/>
                <a:ea typeface="Lexend Deca Black"/>
                <a:cs typeface="Lexend Deca Black"/>
                <a:sym typeface="Lexend Deca Black"/>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69" name="Google Shape;169;p5"/>
          <p:cNvSpPr txBox="1">
            <a:spLocks noGrp="1"/>
          </p:cNvSpPr>
          <p:nvPr>
            <p:ph type="subTitle" idx="2"/>
          </p:nvPr>
        </p:nvSpPr>
        <p:spPr>
          <a:xfrm>
            <a:off x="4827481" y="2196552"/>
            <a:ext cx="2907600" cy="570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000">
                <a:latin typeface="Lexend Deca Black"/>
                <a:ea typeface="Lexend Deca Black"/>
                <a:cs typeface="Lexend Deca Black"/>
                <a:sym typeface="Lexend Deca Black"/>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70" name="Google Shape;170;p5"/>
          <p:cNvSpPr txBox="1">
            <a:spLocks noGrp="1"/>
          </p:cNvSpPr>
          <p:nvPr>
            <p:ph type="subTitle" idx="3"/>
          </p:nvPr>
        </p:nvSpPr>
        <p:spPr>
          <a:xfrm>
            <a:off x="1351675" y="2803959"/>
            <a:ext cx="3022200" cy="109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1" name="Google Shape;171;p5"/>
          <p:cNvSpPr txBox="1">
            <a:spLocks noGrp="1"/>
          </p:cNvSpPr>
          <p:nvPr>
            <p:ph type="subTitle" idx="4"/>
          </p:nvPr>
        </p:nvSpPr>
        <p:spPr>
          <a:xfrm>
            <a:off x="4770181" y="2803959"/>
            <a:ext cx="3022200" cy="1090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2" name="Google Shape;172;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75"/>
        <p:cNvGrpSpPr/>
        <p:nvPr/>
      </p:nvGrpSpPr>
      <p:grpSpPr>
        <a:xfrm>
          <a:off x="0" y="0"/>
          <a:ext cx="0" cy="0"/>
          <a:chOff x="0" y="0"/>
          <a:chExt cx="0" cy="0"/>
        </a:xfrm>
      </p:grpSpPr>
      <p:sp>
        <p:nvSpPr>
          <p:cNvPr id="176" name="Google Shape;176;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7" name="Google Shape;177;p7"/>
          <p:cNvSpPr txBox="1">
            <a:spLocks noGrp="1"/>
          </p:cNvSpPr>
          <p:nvPr>
            <p:ph type="body" idx="1"/>
          </p:nvPr>
        </p:nvSpPr>
        <p:spPr>
          <a:xfrm>
            <a:off x="720000" y="1628775"/>
            <a:ext cx="3353700" cy="22002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SzPts val="1400"/>
              <a:buChar char="●"/>
              <a:defRPr sz="18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grpSp>
        <p:nvGrpSpPr>
          <p:cNvPr id="178" name="Google Shape;178;p7"/>
          <p:cNvGrpSpPr/>
          <p:nvPr/>
        </p:nvGrpSpPr>
        <p:grpSpPr>
          <a:xfrm>
            <a:off x="-1267537" y="3931528"/>
            <a:ext cx="1672863" cy="1656546"/>
            <a:chOff x="333050" y="440075"/>
            <a:chExt cx="977825" cy="1078200"/>
          </a:xfrm>
        </p:grpSpPr>
        <p:sp>
          <p:nvSpPr>
            <p:cNvPr id="179" name="Google Shape;179;p7"/>
            <p:cNvSpPr/>
            <p:nvPr/>
          </p:nvSpPr>
          <p:spPr>
            <a:xfrm>
              <a:off x="333050"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333050"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333050"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333050"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7"/>
            <p:cNvSpPr/>
            <p:nvPr/>
          </p:nvSpPr>
          <p:spPr>
            <a:xfrm>
              <a:off x="333050"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333050"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333050"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7"/>
            <p:cNvSpPr/>
            <p:nvPr/>
          </p:nvSpPr>
          <p:spPr>
            <a:xfrm>
              <a:off x="333050"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7"/>
            <p:cNvSpPr/>
            <p:nvPr/>
          </p:nvSpPr>
          <p:spPr>
            <a:xfrm>
              <a:off x="333050"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7"/>
            <p:cNvSpPr/>
            <p:nvPr/>
          </p:nvSpPr>
          <p:spPr>
            <a:xfrm>
              <a:off x="333050"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7"/>
            <p:cNvSpPr/>
            <p:nvPr/>
          </p:nvSpPr>
          <p:spPr>
            <a:xfrm>
              <a:off x="333050"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7"/>
            <p:cNvSpPr/>
            <p:nvPr/>
          </p:nvSpPr>
          <p:spPr>
            <a:xfrm>
              <a:off x="4293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7"/>
            <p:cNvSpPr/>
            <p:nvPr/>
          </p:nvSpPr>
          <p:spPr>
            <a:xfrm>
              <a:off x="4293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7"/>
            <p:cNvSpPr/>
            <p:nvPr/>
          </p:nvSpPr>
          <p:spPr>
            <a:xfrm>
              <a:off x="4293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7"/>
            <p:cNvSpPr/>
            <p:nvPr/>
          </p:nvSpPr>
          <p:spPr>
            <a:xfrm>
              <a:off x="4293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7"/>
            <p:cNvSpPr/>
            <p:nvPr/>
          </p:nvSpPr>
          <p:spPr>
            <a:xfrm>
              <a:off x="4293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7"/>
            <p:cNvSpPr/>
            <p:nvPr/>
          </p:nvSpPr>
          <p:spPr>
            <a:xfrm>
              <a:off x="4293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7"/>
            <p:cNvSpPr/>
            <p:nvPr/>
          </p:nvSpPr>
          <p:spPr>
            <a:xfrm>
              <a:off x="4293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7"/>
            <p:cNvSpPr/>
            <p:nvPr/>
          </p:nvSpPr>
          <p:spPr>
            <a:xfrm>
              <a:off x="4293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7"/>
            <p:cNvSpPr/>
            <p:nvPr/>
          </p:nvSpPr>
          <p:spPr>
            <a:xfrm>
              <a:off x="4293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7"/>
            <p:cNvSpPr/>
            <p:nvPr/>
          </p:nvSpPr>
          <p:spPr>
            <a:xfrm>
              <a:off x="4293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7"/>
            <p:cNvSpPr/>
            <p:nvPr/>
          </p:nvSpPr>
          <p:spPr>
            <a:xfrm>
              <a:off x="4293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7"/>
            <p:cNvSpPr/>
            <p:nvPr/>
          </p:nvSpPr>
          <p:spPr>
            <a:xfrm>
              <a:off x="525625" y="4400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7"/>
            <p:cNvSpPr/>
            <p:nvPr/>
          </p:nvSpPr>
          <p:spPr>
            <a:xfrm>
              <a:off x="525625" y="5458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7"/>
            <p:cNvSpPr/>
            <p:nvPr/>
          </p:nvSpPr>
          <p:spPr>
            <a:xfrm>
              <a:off x="525625" y="652325"/>
              <a:ext cx="16975" cy="16975"/>
            </a:xfrm>
            <a:custGeom>
              <a:avLst/>
              <a:gdLst/>
              <a:ahLst/>
              <a:cxnLst/>
              <a:rect l="l" t="t" r="r" b="b"/>
              <a:pathLst>
                <a:path w="679" h="679" extrusionOk="0">
                  <a:moveTo>
                    <a:pt x="1" y="0"/>
                  </a:moveTo>
                  <a:lnTo>
                    <a:pt x="1" y="679"/>
                  </a:lnTo>
                  <a:lnTo>
                    <a:pt x="679" y="679"/>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7"/>
            <p:cNvSpPr/>
            <p:nvPr/>
          </p:nvSpPr>
          <p:spPr>
            <a:xfrm>
              <a:off x="525625" y="758100"/>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7"/>
            <p:cNvSpPr/>
            <p:nvPr/>
          </p:nvSpPr>
          <p:spPr>
            <a:xfrm>
              <a:off x="525625" y="8639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7"/>
            <p:cNvSpPr/>
            <p:nvPr/>
          </p:nvSpPr>
          <p:spPr>
            <a:xfrm>
              <a:off x="525625" y="970350"/>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7"/>
            <p:cNvSpPr/>
            <p:nvPr/>
          </p:nvSpPr>
          <p:spPr>
            <a:xfrm>
              <a:off x="525625" y="1076125"/>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7"/>
            <p:cNvSpPr/>
            <p:nvPr/>
          </p:nvSpPr>
          <p:spPr>
            <a:xfrm>
              <a:off x="525625" y="11826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7"/>
            <p:cNvSpPr/>
            <p:nvPr/>
          </p:nvSpPr>
          <p:spPr>
            <a:xfrm>
              <a:off x="525625" y="12883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7"/>
            <p:cNvSpPr/>
            <p:nvPr/>
          </p:nvSpPr>
          <p:spPr>
            <a:xfrm>
              <a:off x="525625" y="13941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7"/>
            <p:cNvSpPr/>
            <p:nvPr/>
          </p:nvSpPr>
          <p:spPr>
            <a:xfrm>
              <a:off x="525625" y="1500625"/>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7"/>
            <p:cNvSpPr/>
            <p:nvPr/>
          </p:nvSpPr>
          <p:spPr>
            <a:xfrm>
              <a:off x="6212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7"/>
            <p:cNvSpPr/>
            <p:nvPr/>
          </p:nvSpPr>
          <p:spPr>
            <a:xfrm>
              <a:off x="6212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7"/>
            <p:cNvSpPr/>
            <p:nvPr/>
          </p:nvSpPr>
          <p:spPr>
            <a:xfrm>
              <a:off x="6212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7"/>
            <p:cNvSpPr/>
            <p:nvPr/>
          </p:nvSpPr>
          <p:spPr>
            <a:xfrm>
              <a:off x="6212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7"/>
            <p:cNvSpPr/>
            <p:nvPr/>
          </p:nvSpPr>
          <p:spPr>
            <a:xfrm>
              <a:off x="6212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7"/>
            <p:cNvSpPr/>
            <p:nvPr/>
          </p:nvSpPr>
          <p:spPr>
            <a:xfrm>
              <a:off x="6212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7"/>
            <p:cNvSpPr/>
            <p:nvPr/>
          </p:nvSpPr>
          <p:spPr>
            <a:xfrm>
              <a:off x="6212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7"/>
            <p:cNvSpPr/>
            <p:nvPr/>
          </p:nvSpPr>
          <p:spPr>
            <a:xfrm>
              <a:off x="6212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7"/>
            <p:cNvSpPr/>
            <p:nvPr/>
          </p:nvSpPr>
          <p:spPr>
            <a:xfrm>
              <a:off x="6212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7"/>
            <p:cNvSpPr/>
            <p:nvPr/>
          </p:nvSpPr>
          <p:spPr>
            <a:xfrm>
              <a:off x="6212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7"/>
            <p:cNvSpPr/>
            <p:nvPr/>
          </p:nvSpPr>
          <p:spPr>
            <a:xfrm>
              <a:off x="6212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7"/>
            <p:cNvSpPr/>
            <p:nvPr/>
          </p:nvSpPr>
          <p:spPr>
            <a:xfrm>
              <a:off x="7175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7"/>
            <p:cNvSpPr/>
            <p:nvPr/>
          </p:nvSpPr>
          <p:spPr>
            <a:xfrm>
              <a:off x="7175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7"/>
            <p:cNvSpPr/>
            <p:nvPr/>
          </p:nvSpPr>
          <p:spPr>
            <a:xfrm>
              <a:off x="7175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7"/>
            <p:cNvSpPr/>
            <p:nvPr/>
          </p:nvSpPr>
          <p:spPr>
            <a:xfrm>
              <a:off x="7175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7"/>
            <p:cNvSpPr/>
            <p:nvPr/>
          </p:nvSpPr>
          <p:spPr>
            <a:xfrm>
              <a:off x="7175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7"/>
            <p:cNvSpPr/>
            <p:nvPr/>
          </p:nvSpPr>
          <p:spPr>
            <a:xfrm>
              <a:off x="7175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7"/>
            <p:cNvSpPr/>
            <p:nvPr/>
          </p:nvSpPr>
          <p:spPr>
            <a:xfrm>
              <a:off x="7175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7"/>
            <p:cNvSpPr/>
            <p:nvPr/>
          </p:nvSpPr>
          <p:spPr>
            <a:xfrm>
              <a:off x="7175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7"/>
            <p:cNvSpPr/>
            <p:nvPr/>
          </p:nvSpPr>
          <p:spPr>
            <a:xfrm>
              <a:off x="7175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7"/>
            <p:cNvSpPr/>
            <p:nvPr/>
          </p:nvSpPr>
          <p:spPr>
            <a:xfrm>
              <a:off x="7175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7"/>
            <p:cNvSpPr/>
            <p:nvPr/>
          </p:nvSpPr>
          <p:spPr>
            <a:xfrm>
              <a:off x="7175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7"/>
            <p:cNvSpPr/>
            <p:nvPr/>
          </p:nvSpPr>
          <p:spPr>
            <a:xfrm>
              <a:off x="8131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7"/>
            <p:cNvSpPr/>
            <p:nvPr/>
          </p:nvSpPr>
          <p:spPr>
            <a:xfrm>
              <a:off x="8131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7"/>
            <p:cNvSpPr/>
            <p:nvPr/>
          </p:nvSpPr>
          <p:spPr>
            <a:xfrm>
              <a:off x="8131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7"/>
            <p:cNvSpPr/>
            <p:nvPr/>
          </p:nvSpPr>
          <p:spPr>
            <a:xfrm>
              <a:off x="8131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7"/>
            <p:cNvSpPr/>
            <p:nvPr/>
          </p:nvSpPr>
          <p:spPr>
            <a:xfrm>
              <a:off x="8131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7"/>
            <p:cNvSpPr/>
            <p:nvPr/>
          </p:nvSpPr>
          <p:spPr>
            <a:xfrm>
              <a:off x="8131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7"/>
            <p:cNvSpPr/>
            <p:nvPr/>
          </p:nvSpPr>
          <p:spPr>
            <a:xfrm>
              <a:off x="8131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7"/>
            <p:cNvSpPr/>
            <p:nvPr/>
          </p:nvSpPr>
          <p:spPr>
            <a:xfrm>
              <a:off x="8131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7"/>
            <p:cNvSpPr/>
            <p:nvPr/>
          </p:nvSpPr>
          <p:spPr>
            <a:xfrm>
              <a:off x="8131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7"/>
            <p:cNvSpPr/>
            <p:nvPr/>
          </p:nvSpPr>
          <p:spPr>
            <a:xfrm>
              <a:off x="8131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7"/>
            <p:cNvSpPr/>
            <p:nvPr/>
          </p:nvSpPr>
          <p:spPr>
            <a:xfrm>
              <a:off x="8131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7"/>
            <p:cNvSpPr/>
            <p:nvPr/>
          </p:nvSpPr>
          <p:spPr>
            <a:xfrm>
              <a:off x="9094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7"/>
            <p:cNvSpPr/>
            <p:nvPr/>
          </p:nvSpPr>
          <p:spPr>
            <a:xfrm>
              <a:off x="9094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7"/>
            <p:cNvSpPr/>
            <p:nvPr/>
          </p:nvSpPr>
          <p:spPr>
            <a:xfrm>
              <a:off x="9094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7"/>
            <p:cNvSpPr/>
            <p:nvPr/>
          </p:nvSpPr>
          <p:spPr>
            <a:xfrm>
              <a:off x="9094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7"/>
            <p:cNvSpPr/>
            <p:nvPr/>
          </p:nvSpPr>
          <p:spPr>
            <a:xfrm>
              <a:off x="9094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7"/>
            <p:cNvSpPr/>
            <p:nvPr/>
          </p:nvSpPr>
          <p:spPr>
            <a:xfrm>
              <a:off x="9094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7"/>
            <p:cNvSpPr/>
            <p:nvPr/>
          </p:nvSpPr>
          <p:spPr>
            <a:xfrm>
              <a:off x="9094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7"/>
            <p:cNvSpPr/>
            <p:nvPr/>
          </p:nvSpPr>
          <p:spPr>
            <a:xfrm>
              <a:off x="9094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7"/>
            <p:cNvSpPr/>
            <p:nvPr/>
          </p:nvSpPr>
          <p:spPr>
            <a:xfrm>
              <a:off x="9094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a:off x="9094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a:off x="9094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7"/>
            <p:cNvSpPr/>
            <p:nvPr/>
          </p:nvSpPr>
          <p:spPr>
            <a:xfrm>
              <a:off x="10050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7"/>
            <p:cNvSpPr/>
            <p:nvPr/>
          </p:nvSpPr>
          <p:spPr>
            <a:xfrm>
              <a:off x="10050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10050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10050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10050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10050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10050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10050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10050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10050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10050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7"/>
            <p:cNvSpPr/>
            <p:nvPr/>
          </p:nvSpPr>
          <p:spPr>
            <a:xfrm>
              <a:off x="11013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a:off x="11013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7"/>
            <p:cNvSpPr/>
            <p:nvPr/>
          </p:nvSpPr>
          <p:spPr>
            <a:xfrm>
              <a:off x="11013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7"/>
            <p:cNvSpPr/>
            <p:nvPr/>
          </p:nvSpPr>
          <p:spPr>
            <a:xfrm>
              <a:off x="11013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11013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11013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a:off x="11013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a:off x="11013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a:off x="11013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a:off x="11013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a:off x="11013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a:off x="1197625"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a:off x="1197625"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a:off x="1197625"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a:off x="1197625"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1197625"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a:off x="1197625"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1197625"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1197625"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a:off x="1197625"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7"/>
            <p:cNvSpPr/>
            <p:nvPr/>
          </p:nvSpPr>
          <p:spPr>
            <a:xfrm>
              <a:off x="1197625"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a:off x="1197625"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12932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p:nvPr/>
          </p:nvSpPr>
          <p:spPr>
            <a:xfrm>
              <a:off x="12932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7"/>
            <p:cNvSpPr/>
            <p:nvPr/>
          </p:nvSpPr>
          <p:spPr>
            <a:xfrm>
              <a:off x="12932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7"/>
            <p:cNvSpPr/>
            <p:nvPr/>
          </p:nvSpPr>
          <p:spPr>
            <a:xfrm>
              <a:off x="12932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7"/>
            <p:cNvSpPr/>
            <p:nvPr/>
          </p:nvSpPr>
          <p:spPr>
            <a:xfrm>
              <a:off x="12932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7"/>
            <p:cNvSpPr/>
            <p:nvPr/>
          </p:nvSpPr>
          <p:spPr>
            <a:xfrm>
              <a:off x="12932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7"/>
            <p:cNvSpPr/>
            <p:nvPr/>
          </p:nvSpPr>
          <p:spPr>
            <a:xfrm>
              <a:off x="12932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a:off x="12932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a:off x="12932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a:off x="12932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a:off x="12932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7"/>
          <p:cNvSpPr/>
          <p:nvPr/>
        </p:nvSpPr>
        <p:spPr>
          <a:xfrm>
            <a:off x="8429051" y="1595709"/>
            <a:ext cx="1595700" cy="1595700"/>
          </a:xfrm>
          <a:prstGeom prst="rect">
            <a:avLst/>
          </a:pr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a:off x="8429383" y="1595901"/>
            <a:ext cx="1595400" cy="1595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302" name="Google Shape;302;p7"/>
          <p:cNvSpPr/>
          <p:nvPr/>
        </p:nvSpPr>
        <p:spPr>
          <a:xfrm>
            <a:off x="8428900" y="0"/>
            <a:ext cx="1595700" cy="1595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a:off x="8429228" y="328"/>
            <a:ext cx="1595400" cy="1595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04"/>
        <p:cNvGrpSpPr/>
        <p:nvPr/>
      </p:nvGrpSpPr>
      <p:grpSpPr>
        <a:xfrm>
          <a:off x="0" y="0"/>
          <a:ext cx="0" cy="0"/>
          <a:chOff x="0" y="0"/>
          <a:chExt cx="0" cy="0"/>
        </a:xfrm>
      </p:grpSpPr>
      <p:sp>
        <p:nvSpPr>
          <p:cNvPr id="305" name="Google Shape;305;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82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306" name="Google Shape;306;p8"/>
          <p:cNvSpPr/>
          <p:nvPr/>
        </p:nvSpPr>
        <p:spPr>
          <a:xfrm>
            <a:off x="-14450" y="2489475"/>
            <a:ext cx="9164100" cy="2654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8"/>
          <p:cNvSpPr/>
          <p:nvPr/>
        </p:nvSpPr>
        <p:spPr>
          <a:xfrm rot="5400000">
            <a:off x="-830096" y="-416166"/>
            <a:ext cx="1643833" cy="1654356"/>
          </a:xfrm>
          <a:custGeom>
            <a:avLst/>
            <a:gdLst/>
            <a:ahLst/>
            <a:cxnLst/>
            <a:rect l="l" t="t" r="r" b="b"/>
            <a:pathLst>
              <a:path w="73731" h="74203" extrusionOk="0">
                <a:moveTo>
                  <a:pt x="28358" y="662"/>
                </a:moveTo>
                <a:cubicBezTo>
                  <a:pt x="27980" y="851"/>
                  <a:pt x="27602" y="946"/>
                  <a:pt x="27129" y="946"/>
                </a:cubicBezTo>
                <a:cubicBezTo>
                  <a:pt x="27224" y="1040"/>
                  <a:pt x="27413" y="1135"/>
                  <a:pt x="27602" y="1135"/>
                </a:cubicBezTo>
                <a:cubicBezTo>
                  <a:pt x="27667" y="1151"/>
                  <a:pt x="27726" y="1159"/>
                  <a:pt x="27781" y="1159"/>
                </a:cubicBezTo>
                <a:cubicBezTo>
                  <a:pt x="28045" y="1159"/>
                  <a:pt x="28202" y="975"/>
                  <a:pt x="28358" y="662"/>
                </a:cubicBezTo>
                <a:close/>
                <a:moveTo>
                  <a:pt x="34691" y="0"/>
                </a:moveTo>
                <a:cubicBezTo>
                  <a:pt x="34313" y="0"/>
                  <a:pt x="33935" y="378"/>
                  <a:pt x="33935" y="662"/>
                </a:cubicBezTo>
                <a:cubicBezTo>
                  <a:pt x="33935" y="1040"/>
                  <a:pt x="34219" y="1418"/>
                  <a:pt x="34691" y="1418"/>
                </a:cubicBezTo>
                <a:cubicBezTo>
                  <a:pt x="35070" y="1418"/>
                  <a:pt x="35448" y="1040"/>
                  <a:pt x="35448" y="662"/>
                </a:cubicBezTo>
                <a:cubicBezTo>
                  <a:pt x="35259" y="189"/>
                  <a:pt x="35070" y="0"/>
                  <a:pt x="34691" y="0"/>
                </a:cubicBezTo>
                <a:close/>
                <a:moveTo>
                  <a:pt x="41686" y="0"/>
                </a:moveTo>
                <a:cubicBezTo>
                  <a:pt x="41308" y="0"/>
                  <a:pt x="40930" y="378"/>
                  <a:pt x="40930" y="662"/>
                </a:cubicBezTo>
                <a:cubicBezTo>
                  <a:pt x="40930" y="1040"/>
                  <a:pt x="41214" y="1418"/>
                  <a:pt x="41686" y="1418"/>
                </a:cubicBezTo>
                <a:cubicBezTo>
                  <a:pt x="42064" y="1418"/>
                  <a:pt x="42348" y="1040"/>
                  <a:pt x="42348" y="662"/>
                </a:cubicBezTo>
                <a:cubicBezTo>
                  <a:pt x="42253" y="189"/>
                  <a:pt x="42064" y="0"/>
                  <a:pt x="41686" y="0"/>
                </a:cubicBezTo>
                <a:close/>
                <a:moveTo>
                  <a:pt x="24577" y="1891"/>
                </a:moveTo>
                <a:cubicBezTo>
                  <a:pt x="24388" y="1891"/>
                  <a:pt x="24294" y="1891"/>
                  <a:pt x="24199" y="1985"/>
                </a:cubicBezTo>
                <a:cubicBezTo>
                  <a:pt x="23916" y="2080"/>
                  <a:pt x="23821" y="2080"/>
                  <a:pt x="23632" y="2269"/>
                </a:cubicBezTo>
                <a:lnTo>
                  <a:pt x="23443" y="2363"/>
                </a:lnTo>
                <a:cubicBezTo>
                  <a:pt x="23443" y="2742"/>
                  <a:pt x="23726" y="3025"/>
                  <a:pt x="24199" y="3025"/>
                </a:cubicBezTo>
                <a:cubicBezTo>
                  <a:pt x="24577" y="3025"/>
                  <a:pt x="24861" y="2742"/>
                  <a:pt x="24861" y="2363"/>
                </a:cubicBezTo>
                <a:cubicBezTo>
                  <a:pt x="24861" y="2080"/>
                  <a:pt x="24766" y="1985"/>
                  <a:pt x="24577" y="1891"/>
                </a:cubicBezTo>
                <a:close/>
                <a:moveTo>
                  <a:pt x="31099" y="1607"/>
                </a:moveTo>
                <a:cubicBezTo>
                  <a:pt x="30816" y="1607"/>
                  <a:pt x="30438" y="1985"/>
                  <a:pt x="30438" y="2363"/>
                </a:cubicBezTo>
                <a:cubicBezTo>
                  <a:pt x="30438" y="2742"/>
                  <a:pt x="30627" y="3025"/>
                  <a:pt x="31099" y="3025"/>
                </a:cubicBezTo>
                <a:cubicBezTo>
                  <a:pt x="31478" y="3025"/>
                  <a:pt x="31856" y="2742"/>
                  <a:pt x="31856" y="2363"/>
                </a:cubicBezTo>
                <a:cubicBezTo>
                  <a:pt x="31761" y="1985"/>
                  <a:pt x="31478" y="1607"/>
                  <a:pt x="31099" y="1607"/>
                </a:cubicBezTo>
                <a:close/>
                <a:moveTo>
                  <a:pt x="38094" y="1607"/>
                </a:moveTo>
                <a:cubicBezTo>
                  <a:pt x="37811" y="1607"/>
                  <a:pt x="37433" y="1985"/>
                  <a:pt x="37433" y="2363"/>
                </a:cubicBezTo>
                <a:cubicBezTo>
                  <a:pt x="37433" y="2742"/>
                  <a:pt x="37622" y="3025"/>
                  <a:pt x="38094" y="3025"/>
                </a:cubicBezTo>
                <a:cubicBezTo>
                  <a:pt x="38472" y="3025"/>
                  <a:pt x="38851" y="2742"/>
                  <a:pt x="38851" y="2363"/>
                </a:cubicBezTo>
                <a:cubicBezTo>
                  <a:pt x="38851" y="1985"/>
                  <a:pt x="38472" y="1607"/>
                  <a:pt x="38094" y="1607"/>
                </a:cubicBezTo>
                <a:close/>
                <a:moveTo>
                  <a:pt x="45089" y="1607"/>
                </a:moveTo>
                <a:cubicBezTo>
                  <a:pt x="44711" y="1607"/>
                  <a:pt x="44333" y="1985"/>
                  <a:pt x="44333" y="2363"/>
                </a:cubicBezTo>
                <a:cubicBezTo>
                  <a:pt x="44333" y="2742"/>
                  <a:pt x="44617" y="3025"/>
                  <a:pt x="45089" y="3025"/>
                </a:cubicBezTo>
                <a:cubicBezTo>
                  <a:pt x="45467" y="3025"/>
                  <a:pt x="45845" y="2742"/>
                  <a:pt x="45845" y="2363"/>
                </a:cubicBezTo>
                <a:cubicBezTo>
                  <a:pt x="45845" y="1985"/>
                  <a:pt x="45467" y="1607"/>
                  <a:pt x="45089" y="1607"/>
                </a:cubicBezTo>
                <a:close/>
                <a:moveTo>
                  <a:pt x="51328" y="2363"/>
                </a:moveTo>
                <a:cubicBezTo>
                  <a:pt x="51517" y="2742"/>
                  <a:pt x="51706" y="3025"/>
                  <a:pt x="52084" y="3025"/>
                </a:cubicBezTo>
                <a:cubicBezTo>
                  <a:pt x="52179" y="3025"/>
                  <a:pt x="52462" y="2931"/>
                  <a:pt x="52557" y="2836"/>
                </a:cubicBezTo>
                <a:cubicBezTo>
                  <a:pt x="52368" y="2647"/>
                  <a:pt x="52273" y="2647"/>
                  <a:pt x="52084" y="2553"/>
                </a:cubicBezTo>
                <a:cubicBezTo>
                  <a:pt x="51800" y="2458"/>
                  <a:pt x="51611" y="2363"/>
                  <a:pt x="51328" y="2363"/>
                </a:cubicBezTo>
                <a:close/>
                <a:moveTo>
                  <a:pt x="20796" y="3403"/>
                </a:moveTo>
                <a:cubicBezTo>
                  <a:pt x="20513" y="3498"/>
                  <a:pt x="20418" y="3687"/>
                  <a:pt x="20135" y="3687"/>
                </a:cubicBezTo>
                <a:cubicBezTo>
                  <a:pt x="20040" y="3781"/>
                  <a:pt x="20040" y="3876"/>
                  <a:pt x="20040" y="3970"/>
                </a:cubicBezTo>
                <a:cubicBezTo>
                  <a:pt x="20040" y="4349"/>
                  <a:pt x="20324" y="4727"/>
                  <a:pt x="20796" y="4727"/>
                </a:cubicBezTo>
                <a:cubicBezTo>
                  <a:pt x="21080" y="4727"/>
                  <a:pt x="21458" y="4349"/>
                  <a:pt x="21458" y="3970"/>
                </a:cubicBezTo>
                <a:cubicBezTo>
                  <a:pt x="21363" y="3781"/>
                  <a:pt x="21080" y="3498"/>
                  <a:pt x="20796" y="3403"/>
                </a:cubicBezTo>
                <a:close/>
                <a:moveTo>
                  <a:pt x="54920" y="3970"/>
                </a:moveTo>
                <a:lnTo>
                  <a:pt x="54920" y="4159"/>
                </a:lnTo>
                <a:cubicBezTo>
                  <a:pt x="54920" y="4443"/>
                  <a:pt x="55298" y="4727"/>
                  <a:pt x="55581" y="4727"/>
                </a:cubicBezTo>
                <a:cubicBezTo>
                  <a:pt x="55771" y="4727"/>
                  <a:pt x="55865" y="4632"/>
                  <a:pt x="55960" y="4632"/>
                </a:cubicBezTo>
                <a:cubicBezTo>
                  <a:pt x="55771" y="4443"/>
                  <a:pt x="55392" y="4254"/>
                  <a:pt x="55109" y="4159"/>
                </a:cubicBezTo>
                <a:cubicBezTo>
                  <a:pt x="55109" y="4159"/>
                  <a:pt x="55014" y="4159"/>
                  <a:pt x="54920" y="3970"/>
                </a:cubicBezTo>
                <a:close/>
                <a:moveTo>
                  <a:pt x="27602" y="3403"/>
                </a:moveTo>
                <a:cubicBezTo>
                  <a:pt x="27224" y="3403"/>
                  <a:pt x="26846" y="3781"/>
                  <a:pt x="26846" y="4159"/>
                </a:cubicBezTo>
                <a:cubicBezTo>
                  <a:pt x="26846" y="4443"/>
                  <a:pt x="27129" y="4821"/>
                  <a:pt x="27602" y="4821"/>
                </a:cubicBezTo>
                <a:cubicBezTo>
                  <a:pt x="27980" y="4821"/>
                  <a:pt x="28358" y="4443"/>
                  <a:pt x="28358" y="4159"/>
                </a:cubicBezTo>
                <a:cubicBezTo>
                  <a:pt x="28358" y="3781"/>
                  <a:pt x="28075" y="3403"/>
                  <a:pt x="27602" y="3403"/>
                </a:cubicBezTo>
                <a:close/>
                <a:moveTo>
                  <a:pt x="34691" y="3403"/>
                </a:moveTo>
                <a:cubicBezTo>
                  <a:pt x="34313" y="3403"/>
                  <a:pt x="33935" y="3781"/>
                  <a:pt x="33935" y="4159"/>
                </a:cubicBezTo>
                <a:cubicBezTo>
                  <a:pt x="33935" y="4443"/>
                  <a:pt x="34219" y="4821"/>
                  <a:pt x="34691" y="4821"/>
                </a:cubicBezTo>
                <a:cubicBezTo>
                  <a:pt x="35070" y="4821"/>
                  <a:pt x="35448" y="4443"/>
                  <a:pt x="35448" y="4159"/>
                </a:cubicBezTo>
                <a:cubicBezTo>
                  <a:pt x="35259" y="3781"/>
                  <a:pt x="35070" y="3403"/>
                  <a:pt x="34691" y="3403"/>
                </a:cubicBezTo>
                <a:close/>
                <a:moveTo>
                  <a:pt x="41686" y="3403"/>
                </a:moveTo>
                <a:cubicBezTo>
                  <a:pt x="41308" y="3403"/>
                  <a:pt x="40930" y="3781"/>
                  <a:pt x="40930" y="4159"/>
                </a:cubicBezTo>
                <a:cubicBezTo>
                  <a:pt x="40930" y="4443"/>
                  <a:pt x="41214" y="4821"/>
                  <a:pt x="41686" y="4821"/>
                </a:cubicBezTo>
                <a:cubicBezTo>
                  <a:pt x="42064" y="4821"/>
                  <a:pt x="42348" y="4443"/>
                  <a:pt x="42348" y="4159"/>
                </a:cubicBezTo>
                <a:cubicBezTo>
                  <a:pt x="42253" y="3781"/>
                  <a:pt x="42064" y="3403"/>
                  <a:pt x="41686" y="3403"/>
                </a:cubicBezTo>
                <a:close/>
                <a:moveTo>
                  <a:pt x="48681" y="3403"/>
                </a:moveTo>
                <a:cubicBezTo>
                  <a:pt x="48303" y="3403"/>
                  <a:pt x="47925" y="3781"/>
                  <a:pt x="47925" y="4159"/>
                </a:cubicBezTo>
                <a:cubicBezTo>
                  <a:pt x="47925" y="4443"/>
                  <a:pt x="48114" y="4821"/>
                  <a:pt x="48681" y="4821"/>
                </a:cubicBezTo>
                <a:cubicBezTo>
                  <a:pt x="48965" y="4821"/>
                  <a:pt x="49343" y="4443"/>
                  <a:pt x="49343" y="4159"/>
                </a:cubicBezTo>
                <a:cubicBezTo>
                  <a:pt x="49248" y="3781"/>
                  <a:pt x="48965" y="3403"/>
                  <a:pt x="48681" y="3403"/>
                </a:cubicBezTo>
                <a:close/>
                <a:moveTo>
                  <a:pt x="17488" y="5294"/>
                </a:moveTo>
                <a:cubicBezTo>
                  <a:pt x="17299" y="5294"/>
                  <a:pt x="17204" y="5388"/>
                  <a:pt x="17204" y="5388"/>
                </a:cubicBezTo>
                <a:lnTo>
                  <a:pt x="16543" y="5766"/>
                </a:lnTo>
                <a:cubicBezTo>
                  <a:pt x="16543" y="6144"/>
                  <a:pt x="16732" y="6523"/>
                  <a:pt x="17204" y="6523"/>
                </a:cubicBezTo>
                <a:cubicBezTo>
                  <a:pt x="17582" y="6523"/>
                  <a:pt x="17960" y="6144"/>
                  <a:pt x="17960" y="5766"/>
                </a:cubicBezTo>
                <a:cubicBezTo>
                  <a:pt x="17771" y="5577"/>
                  <a:pt x="17677" y="5388"/>
                  <a:pt x="17488" y="5294"/>
                </a:cubicBezTo>
                <a:close/>
                <a:moveTo>
                  <a:pt x="24199" y="5199"/>
                </a:moveTo>
                <a:cubicBezTo>
                  <a:pt x="23821" y="5199"/>
                  <a:pt x="23443" y="5577"/>
                  <a:pt x="23443" y="5861"/>
                </a:cubicBezTo>
                <a:cubicBezTo>
                  <a:pt x="23443" y="6239"/>
                  <a:pt x="23726" y="6617"/>
                  <a:pt x="24199" y="6617"/>
                </a:cubicBezTo>
                <a:cubicBezTo>
                  <a:pt x="24577" y="6617"/>
                  <a:pt x="24861" y="6239"/>
                  <a:pt x="24861" y="5861"/>
                </a:cubicBezTo>
                <a:cubicBezTo>
                  <a:pt x="24766" y="5388"/>
                  <a:pt x="24577" y="5199"/>
                  <a:pt x="24199" y="5199"/>
                </a:cubicBezTo>
                <a:close/>
                <a:moveTo>
                  <a:pt x="31099" y="5199"/>
                </a:moveTo>
                <a:cubicBezTo>
                  <a:pt x="30816" y="5199"/>
                  <a:pt x="30438" y="5577"/>
                  <a:pt x="30438" y="5861"/>
                </a:cubicBezTo>
                <a:cubicBezTo>
                  <a:pt x="30438" y="6239"/>
                  <a:pt x="30627" y="6617"/>
                  <a:pt x="31099" y="6617"/>
                </a:cubicBezTo>
                <a:cubicBezTo>
                  <a:pt x="31478" y="6617"/>
                  <a:pt x="31856" y="6239"/>
                  <a:pt x="31856" y="5861"/>
                </a:cubicBezTo>
                <a:cubicBezTo>
                  <a:pt x="31761" y="5388"/>
                  <a:pt x="31478" y="5199"/>
                  <a:pt x="31099" y="5199"/>
                </a:cubicBezTo>
                <a:close/>
                <a:moveTo>
                  <a:pt x="38094" y="5199"/>
                </a:moveTo>
                <a:cubicBezTo>
                  <a:pt x="37811" y="5199"/>
                  <a:pt x="37433" y="5577"/>
                  <a:pt x="37433" y="5861"/>
                </a:cubicBezTo>
                <a:cubicBezTo>
                  <a:pt x="37433" y="6239"/>
                  <a:pt x="37622" y="6617"/>
                  <a:pt x="38094" y="6617"/>
                </a:cubicBezTo>
                <a:cubicBezTo>
                  <a:pt x="38472" y="6617"/>
                  <a:pt x="38851" y="6239"/>
                  <a:pt x="38851" y="5861"/>
                </a:cubicBezTo>
                <a:cubicBezTo>
                  <a:pt x="38851" y="5388"/>
                  <a:pt x="38472" y="5199"/>
                  <a:pt x="38094" y="5199"/>
                </a:cubicBezTo>
                <a:close/>
                <a:moveTo>
                  <a:pt x="45089" y="5199"/>
                </a:moveTo>
                <a:cubicBezTo>
                  <a:pt x="44711" y="5199"/>
                  <a:pt x="44333" y="5577"/>
                  <a:pt x="44333" y="5861"/>
                </a:cubicBezTo>
                <a:cubicBezTo>
                  <a:pt x="44333" y="6239"/>
                  <a:pt x="44617" y="6617"/>
                  <a:pt x="45089" y="6617"/>
                </a:cubicBezTo>
                <a:cubicBezTo>
                  <a:pt x="45467" y="6617"/>
                  <a:pt x="45845" y="6239"/>
                  <a:pt x="45845" y="5861"/>
                </a:cubicBezTo>
                <a:cubicBezTo>
                  <a:pt x="45845" y="5388"/>
                  <a:pt x="45467" y="5199"/>
                  <a:pt x="45089" y="5199"/>
                </a:cubicBezTo>
                <a:close/>
                <a:moveTo>
                  <a:pt x="52084" y="5199"/>
                </a:moveTo>
                <a:cubicBezTo>
                  <a:pt x="51706" y="5199"/>
                  <a:pt x="51328" y="5577"/>
                  <a:pt x="51328" y="5861"/>
                </a:cubicBezTo>
                <a:cubicBezTo>
                  <a:pt x="51328" y="6239"/>
                  <a:pt x="51611" y="6617"/>
                  <a:pt x="52084" y="6617"/>
                </a:cubicBezTo>
                <a:cubicBezTo>
                  <a:pt x="52462" y="6617"/>
                  <a:pt x="52746" y="6239"/>
                  <a:pt x="52746" y="5861"/>
                </a:cubicBezTo>
                <a:cubicBezTo>
                  <a:pt x="52746" y="5388"/>
                  <a:pt x="52368" y="5199"/>
                  <a:pt x="52084" y="5199"/>
                </a:cubicBezTo>
                <a:close/>
                <a:moveTo>
                  <a:pt x="14368" y="7468"/>
                </a:moveTo>
                <a:cubicBezTo>
                  <a:pt x="13990" y="7657"/>
                  <a:pt x="13801" y="7940"/>
                  <a:pt x="13423" y="8130"/>
                </a:cubicBezTo>
                <a:cubicBezTo>
                  <a:pt x="13518" y="8130"/>
                  <a:pt x="13518" y="8224"/>
                  <a:pt x="13612" y="8224"/>
                </a:cubicBezTo>
                <a:cubicBezTo>
                  <a:pt x="13990" y="8224"/>
                  <a:pt x="14368" y="7940"/>
                  <a:pt x="14368" y="7562"/>
                </a:cubicBezTo>
                <a:lnTo>
                  <a:pt x="14368" y="7468"/>
                </a:lnTo>
                <a:close/>
                <a:moveTo>
                  <a:pt x="20607" y="6995"/>
                </a:moveTo>
                <a:cubicBezTo>
                  <a:pt x="20324" y="6995"/>
                  <a:pt x="19945" y="7279"/>
                  <a:pt x="19945" y="7657"/>
                </a:cubicBezTo>
                <a:cubicBezTo>
                  <a:pt x="19945" y="8035"/>
                  <a:pt x="20135" y="8413"/>
                  <a:pt x="20607" y="8413"/>
                </a:cubicBezTo>
                <a:cubicBezTo>
                  <a:pt x="20985" y="8413"/>
                  <a:pt x="21363" y="8035"/>
                  <a:pt x="21363" y="7657"/>
                </a:cubicBezTo>
                <a:cubicBezTo>
                  <a:pt x="21363" y="7184"/>
                  <a:pt x="21080" y="6995"/>
                  <a:pt x="20607" y="6995"/>
                </a:cubicBezTo>
                <a:close/>
                <a:moveTo>
                  <a:pt x="27602" y="6995"/>
                </a:moveTo>
                <a:cubicBezTo>
                  <a:pt x="27224" y="6995"/>
                  <a:pt x="26846" y="7279"/>
                  <a:pt x="26846" y="7657"/>
                </a:cubicBezTo>
                <a:cubicBezTo>
                  <a:pt x="26846" y="8035"/>
                  <a:pt x="27129" y="8413"/>
                  <a:pt x="27602" y="8413"/>
                </a:cubicBezTo>
                <a:cubicBezTo>
                  <a:pt x="27980" y="8413"/>
                  <a:pt x="28358" y="8035"/>
                  <a:pt x="28358" y="7657"/>
                </a:cubicBezTo>
                <a:cubicBezTo>
                  <a:pt x="28358" y="7184"/>
                  <a:pt x="28075" y="6995"/>
                  <a:pt x="27602" y="6995"/>
                </a:cubicBezTo>
                <a:close/>
                <a:moveTo>
                  <a:pt x="34691" y="6995"/>
                </a:moveTo>
                <a:cubicBezTo>
                  <a:pt x="34313" y="6995"/>
                  <a:pt x="33935" y="7279"/>
                  <a:pt x="33935" y="7657"/>
                </a:cubicBezTo>
                <a:cubicBezTo>
                  <a:pt x="33935" y="8035"/>
                  <a:pt x="34219" y="8413"/>
                  <a:pt x="34691" y="8413"/>
                </a:cubicBezTo>
                <a:cubicBezTo>
                  <a:pt x="35070" y="8413"/>
                  <a:pt x="35448" y="8035"/>
                  <a:pt x="35448" y="7657"/>
                </a:cubicBezTo>
                <a:cubicBezTo>
                  <a:pt x="35259" y="7184"/>
                  <a:pt x="35070" y="6995"/>
                  <a:pt x="34691" y="6995"/>
                </a:cubicBezTo>
                <a:close/>
                <a:moveTo>
                  <a:pt x="41686" y="6995"/>
                </a:moveTo>
                <a:cubicBezTo>
                  <a:pt x="41308" y="6995"/>
                  <a:pt x="40930" y="7279"/>
                  <a:pt x="40930" y="7657"/>
                </a:cubicBezTo>
                <a:cubicBezTo>
                  <a:pt x="40930" y="8035"/>
                  <a:pt x="41214" y="8413"/>
                  <a:pt x="41686" y="8413"/>
                </a:cubicBezTo>
                <a:cubicBezTo>
                  <a:pt x="42064" y="8413"/>
                  <a:pt x="42348" y="8035"/>
                  <a:pt x="42348" y="7657"/>
                </a:cubicBezTo>
                <a:cubicBezTo>
                  <a:pt x="42253" y="7184"/>
                  <a:pt x="42064" y="6995"/>
                  <a:pt x="41686" y="6995"/>
                </a:cubicBezTo>
                <a:close/>
                <a:moveTo>
                  <a:pt x="48681" y="6995"/>
                </a:moveTo>
                <a:cubicBezTo>
                  <a:pt x="48303" y="6995"/>
                  <a:pt x="47925" y="7279"/>
                  <a:pt x="47925" y="7657"/>
                </a:cubicBezTo>
                <a:cubicBezTo>
                  <a:pt x="47925" y="8035"/>
                  <a:pt x="48114" y="8413"/>
                  <a:pt x="48681" y="8413"/>
                </a:cubicBezTo>
                <a:cubicBezTo>
                  <a:pt x="48965" y="8413"/>
                  <a:pt x="49343" y="8035"/>
                  <a:pt x="49343" y="7657"/>
                </a:cubicBezTo>
                <a:cubicBezTo>
                  <a:pt x="49248" y="7184"/>
                  <a:pt x="48965" y="6995"/>
                  <a:pt x="48681" y="6995"/>
                </a:cubicBezTo>
                <a:close/>
                <a:moveTo>
                  <a:pt x="55581" y="6995"/>
                </a:moveTo>
                <a:cubicBezTo>
                  <a:pt x="55298" y="6995"/>
                  <a:pt x="54920" y="7279"/>
                  <a:pt x="54920" y="7657"/>
                </a:cubicBezTo>
                <a:cubicBezTo>
                  <a:pt x="54920" y="8035"/>
                  <a:pt x="55109" y="8413"/>
                  <a:pt x="55581" y="8413"/>
                </a:cubicBezTo>
                <a:cubicBezTo>
                  <a:pt x="55960" y="8413"/>
                  <a:pt x="56338" y="8035"/>
                  <a:pt x="56338" y="7657"/>
                </a:cubicBezTo>
                <a:cubicBezTo>
                  <a:pt x="56243" y="7184"/>
                  <a:pt x="55960" y="6995"/>
                  <a:pt x="55581" y="6995"/>
                </a:cubicBezTo>
                <a:close/>
                <a:moveTo>
                  <a:pt x="17204" y="8602"/>
                </a:moveTo>
                <a:cubicBezTo>
                  <a:pt x="16826" y="8602"/>
                  <a:pt x="16543" y="8980"/>
                  <a:pt x="16543" y="9358"/>
                </a:cubicBezTo>
                <a:cubicBezTo>
                  <a:pt x="16543" y="9642"/>
                  <a:pt x="16732" y="10020"/>
                  <a:pt x="17204" y="10020"/>
                </a:cubicBezTo>
                <a:cubicBezTo>
                  <a:pt x="17582" y="10020"/>
                  <a:pt x="17960" y="9642"/>
                  <a:pt x="17960" y="9358"/>
                </a:cubicBezTo>
                <a:cubicBezTo>
                  <a:pt x="17771" y="8980"/>
                  <a:pt x="17582" y="8602"/>
                  <a:pt x="17204" y="8602"/>
                </a:cubicBezTo>
                <a:close/>
                <a:moveTo>
                  <a:pt x="24199" y="8602"/>
                </a:moveTo>
                <a:cubicBezTo>
                  <a:pt x="23821" y="8602"/>
                  <a:pt x="23443" y="8980"/>
                  <a:pt x="23443" y="9358"/>
                </a:cubicBezTo>
                <a:cubicBezTo>
                  <a:pt x="23443" y="9642"/>
                  <a:pt x="23726" y="10020"/>
                  <a:pt x="24199" y="10020"/>
                </a:cubicBezTo>
                <a:cubicBezTo>
                  <a:pt x="24577" y="10020"/>
                  <a:pt x="24861" y="9642"/>
                  <a:pt x="24861" y="9358"/>
                </a:cubicBezTo>
                <a:cubicBezTo>
                  <a:pt x="24766" y="8980"/>
                  <a:pt x="24577" y="8602"/>
                  <a:pt x="24199" y="8602"/>
                </a:cubicBezTo>
                <a:close/>
                <a:moveTo>
                  <a:pt x="31099" y="8602"/>
                </a:moveTo>
                <a:cubicBezTo>
                  <a:pt x="30816" y="8602"/>
                  <a:pt x="30438" y="8980"/>
                  <a:pt x="30438" y="9358"/>
                </a:cubicBezTo>
                <a:cubicBezTo>
                  <a:pt x="30438" y="9642"/>
                  <a:pt x="30627" y="10020"/>
                  <a:pt x="31099" y="10020"/>
                </a:cubicBezTo>
                <a:cubicBezTo>
                  <a:pt x="31478" y="10020"/>
                  <a:pt x="31856" y="9642"/>
                  <a:pt x="31856" y="9358"/>
                </a:cubicBezTo>
                <a:cubicBezTo>
                  <a:pt x="31761" y="8980"/>
                  <a:pt x="31478" y="8602"/>
                  <a:pt x="31099" y="8602"/>
                </a:cubicBezTo>
                <a:close/>
                <a:moveTo>
                  <a:pt x="38094" y="8602"/>
                </a:moveTo>
                <a:cubicBezTo>
                  <a:pt x="37811" y="8602"/>
                  <a:pt x="37433" y="8980"/>
                  <a:pt x="37433" y="9358"/>
                </a:cubicBezTo>
                <a:cubicBezTo>
                  <a:pt x="37433" y="9642"/>
                  <a:pt x="37622" y="10020"/>
                  <a:pt x="38094" y="10020"/>
                </a:cubicBezTo>
                <a:cubicBezTo>
                  <a:pt x="38472" y="10020"/>
                  <a:pt x="38851" y="9642"/>
                  <a:pt x="38851" y="9358"/>
                </a:cubicBezTo>
                <a:cubicBezTo>
                  <a:pt x="38851" y="8980"/>
                  <a:pt x="38472" y="8602"/>
                  <a:pt x="38094" y="8602"/>
                </a:cubicBezTo>
                <a:close/>
                <a:moveTo>
                  <a:pt x="45089" y="8602"/>
                </a:moveTo>
                <a:cubicBezTo>
                  <a:pt x="44711" y="8602"/>
                  <a:pt x="44333" y="8980"/>
                  <a:pt x="44333" y="9358"/>
                </a:cubicBezTo>
                <a:cubicBezTo>
                  <a:pt x="44333" y="9642"/>
                  <a:pt x="44617" y="10020"/>
                  <a:pt x="45089" y="10020"/>
                </a:cubicBezTo>
                <a:cubicBezTo>
                  <a:pt x="45467" y="10020"/>
                  <a:pt x="45845" y="9642"/>
                  <a:pt x="45845" y="9358"/>
                </a:cubicBezTo>
                <a:cubicBezTo>
                  <a:pt x="45845" y="8980"/>
                  <a:pt x="45467" y="8602"/>
                  <a:pt x="45089" y="8602"/>
                </a:cubicBezTo>
                <a:close/>
                <a:moveTo>
                  <a:pt x="52084" y="8602"/>
                </a:moveTo>
                <a:cubicBezTo>
                  <a:pt x="51706" y="8602"/>
                  <a:pt x="51328" y="8980"/>
                  <a:pt x="51328" y="9358"/>
                </a:cubicBezTo>
                <a:cubicBezTo>
                  <a:pt x="51328" y="9642"/>
                  <a:pt x="51611" y="10020"/>
                  <a:pt x="52084" y="10020"/>
                </a:cubicBezTo>
                <a:cubicBezTo>
                  <a:pt x="52462" y="10020"/>
                  <a:pt x="52746" y="9642"/>
                  <a:pt x="52746" y="9358"/>
                </a:cubicBezTo>
                <a:cubicBezTo>
                  <a:pt x="52746" y="8980"/>
                  <a:pt x="52368" y="8602"/>
                  <a:pt x="52084" y="8602"/>
                </a:cubicBezTo>
                <a:close/>
                <a:moveTo>
                  <a:pt x="59079" y="8602"/>
                </a:moveTo>
                <a:cubicBezTo>
                  <a:pt x="58701" y="8602"/>
                  <a:pt x="58323" y="8980"/>
                  <a:pt x="58323" y="9358"/>
                </a:cubicBezTo>
                <a:cubicBezTo>
                  <a:pt x="58323" y="9642"/>
                  <a:pt x="58512" y="10020"/>
                  <a:pt x="59079" y="10020"/>
                </a:cubicBezTo>
                <a:cubicBezTo>
                  <a:pt x="59363" y="10020"/>
                  <a:pt x="59741" y="9642"/>
                  <a:pt x="59741" y="9358"/>
                </a:cubicBezTo>
                <a:cubicBezTo>
                  <a:pt x="59741" y="8980"/>
                  <a:pt x="59363" y="8602"/>
                  <a:pt x="59079" y="8602"/>
                </a:cubicBezTo>
                <a:close/>
                <a:moveTo>
                  <a:pt x="13707" y="10398"/>
                </a:moveTo>
                <a:cubicBezTo>
                  <a:pt x="13329" y="10398"/>
                  <a:pt x="12951" y="10682"/>
                  <a:pt x="12951" y="11060"/>
                </a:cubicBezTo>
                <a:cubicBezTo>
                  <a:pt x="12951" y="11438"/>
                  <a:pt x="13234" y="11816"/>
                  <a:pt x="13707" y="11816"/>
                </a:cubicBezTo>
                <a:cubicBezTo>
                  <a:pt x="13990" y="11816"/>
                  <a:pt x="14368" y="11438"/>
                  <a:pt x="14368" y="11060"/>
                </a:cubicBezTo>
                <a:cubicBezTo>
                  <a:pt x="14368" y="10682"/>
                  <a:pt x="13990" y="10398"/>
                  <a:pt x="13707" y="10398"/>
                </a:cubicBezTo>
                <a:close/>
                <a:moveTo>
                  <a:pt x="20607" y="10398"/>
                </a:moveTo>
                <a:cubicBezTo>
                  <a:pt x="20324" y="10398"/>
                  <a:pt x="19945" y="10682"/>
                  <a:pt x="19945" y="11060"/>
                </a:cubicBezTo>
                <a:cubicBezTo>
                  <a:pt x="19945" y="11438"/>
                  <a:pt x="20135" y="11816"/>
                  <a:pt x="20607" y="11816"/>
                </a:cubicBezTo>
                <a:cubicBezTo>
                  <a:pt x="20985" y="11816"/>
                  <a:pt x="21363" y="11438"/>
                  <a:pt x="21363" y="11060"/>
                </a:cubicBezTo>
                <a:cubicBezTo>
                  <a:pt x="21363" y="10682"/>
                  <a:pt x="21080" y="10398"/>
                  <a:pt x="20607" y="10398"/>
                </a:cubicBezTo>
                <a:close/>
                <a:moveTo>
                  <a:pt x="27602" y="10398"/>
                </a:moveTo>
                <a:cubicBezTo>
                  <a:pt x="27224" y="10398"/>
                  <a:pt x="26846" y="10682"/>
                  <a:pt x="26846" y="11060"/>
                </a:cubicBezTo>
                <a:cubicBezTo>
                  <a:pt x="26846" y="11438"/>
                  <a:pt x="27129" y="11816"/>
                  <a:pt x="27602" y="11816"/>
                </a:cubicBezTo>
                <a:cubicBezTo>
                  <a:pt x="27980" y="11816"/>
                  <a:pt x="28358" y="11438"/>
                  <a:pt x="28358" y="11060"/>
                </a:cubicBezTo>
                <a:cubicBezTo>
                  <a:pt x="28358" y="10682"/>
                  <a:pt x="28075" y="10398"/>
                  <a:pt x="27602" y="10398"/>
                </a:cubicBezTo>
                <a:close/>
                <a:moveTo>
                  <a:pt x="34691" y="10398"/>
                </a:moveTo>
                <a:cubicBezTo>
                  <a:pt x="34313" y="10398"/>
                  <a:pt x="33935" y="10682"/>
                  <a:pt x="33935" y="11060"/>
                </a:cubicBezTo>
                <a:cubicBezTo>
                  <a:pt x="33935" y="11438"/>
                  <a:pt x="34219" y="11816"/>
                  <a:pt x="34691" y="11816"/>
                </a:cubicBezTo>
                <a:cubicBezTo>
                  <a:pt x="35070" y="11816"/>
                  <a:pt x="35448" y="11438"/>
                  <a:pt x="35448" y="11060"/>
                </a:cubicBezTo>
                <a:cubicBezTo>
                  <a:pt x="35259" y="10682"/>
                  <a:pt x="35070" y="10398"/>
                  <a:pt x="34691" y="10398"/>
                </a:cubicBezTo>
                <a:close/>
                <a:moveTo>
                  <a:pt x="41686" y="10398"/>
                </a:moveTo>
                <a:cubicBezTo>
                  <a:pt x="41308" y="10398"/>
                  <a:pt x="40930" y="10682"/>
                  <a:pt x="40930" y="11060"/>
                </a:cubicBezTo>
                <a:cubicBezTo>
                  <a:pt x="40930" y="11438"/>
                  <a:pt x="41214" y="11816"/>
                  <a:pt x="41686" y="11816"/>
                </a:cubicBezTo>
                <a:cubicBezTo>
                  <a:pt x="42064" y="11816"/>
                  <a:pt x="42348" y="11438"/>
                  <a:pt x="42348" y="11060"/>
                </a:cubicBezTo>
                <a:cubicBezTo>
                  <a:pt x="42253" y="10682"/>
                  <a:pt x="42064" y="10398"/>
                  <a:pt x="41686" y="10398"/>
                </a:cubicBezTo>
                <a:close/>
                <a:moveTo>
                  <a:pt x="48681" y="10398"/>
                </a:moveTo>
                <a:cubicBezTo>
                  <a:pt x="48303" y="10398"/>
                  <a:pt x="47925" y="10682"/>
                  <a:pt x="47925" y="11060"/>
                </a:cubicBezTo>
                <a:cubicBezTo>
                  <a:pt x="47925" y="11438"/>
                  <a:pt x="48114" y="11816"/>
                  <a:pt x="48681" y="11816"/>
                </a:cubicBezTo>
                <a:cubicBezTo>
                  <a:pt x="48965" y="11816"/>
                  <a:pt x="49343" y="11438"/>
                  <a:pt x="49343" y="11060"/>
                </a:cubicBezTo>
                <a:cubicBezTo>
                  <a:pt x="49248" y="10682"/>
                  <a:pt x="48965" y="10398"/>
                  <a:pt x="48681" y="10398"/>
                </a:cubicBezTo>
                <a:close/>
                <a:moveTo>
                  <a:pt x="55581" y="10398"/>
                </a:moveTo>
                <a:cubicBezTo>
                  <a:pt x="55298" y="10398"/>
                  <a:pt x="54920" y="10682"/>
                  <a:pt x="54920" y="11060"/>
                </a:cubicBezTo>
                <a:cubicBezTo>
                  <a:pt x="54920" y="11438"/>
                  <a:pt x="55109" y="11816"/>
                  <a:pt x="55581" y="11816"/>
                </a:cubicBezTo>
                <a:cubicBezTo>
                  <a:pt x="55960" y="11816"/>
                  <a:pt x="56338" y="11438"/>
                  <a:pt x="56338" y="11060"/>
                </a:cubicBezTo>
                <a:cubicBezTo>
                  <a:pt x="56243" y="10682"/>
                  <a:pt x="55960" y="10398"/>
                  <a:pt x="55581" y="10398"/>
                </a:cubicBezTo>
                <a:close/>
                <a:moveTo>
                  <a:pt x="62576" y="10398"/>
                </a:moveTo>
                <a:cubicBezTo>
                  <a:pt x="62198" y="10398"/>
                  <a:pt x="61820" y="10682"/>
                  <a:pt x="61820" y="11060"/>
                </a:cubicBezTo>
                <a:cubicBezTo>
                  <a:pt x="61820" y="11438"/>
                  <a:pt x="62104" y="11816"/>
                  <a:pt x="62576" y="11816"/>
                </a:cubicBezTo>
                <a:cubicBezTo>
                  <a:pt x="62954" y="11816"/>
                  <a:pt x="63333" y="11438"/>
                  <a:pt x="63333" y="11060"/>
                </a:cubicBezTo>
                <a:cubicBezTo>
                  <a:pt x="63144" y="10682"/>
                  <a:pt x="62954" y="10398"/>
                  <a:pt x="62576" y="10398"/>
                </a:cubicBezTo>
                <a:close/>
                <a:moveTo>
                  <a:pt x="65412" y="12478"/>
                </a:moveTo>
                <a:cubicBezTo>
                  <a:pt x="65318" y="12667"/>
                  <a:pt x="65318" y="12761"/>
                  <a:pt x="65318" y="12856"/>
                </a:cubicBezTo>
                <a:cubicBezTo>
                  <a:pt x="65412" y="13045"/>
                  <a:pt x="65696" y="13423"/>
                  <a:pt x="65979" y="13423"/>
                </a:cubicBezTo>
                <a:cubicBezTo>
                  <a:pt x="66168" y="13423"/>
                  <a:pt x="66168" y="13328"/>
                  <a:pt x="66263" y="13328"/>
                </a:cubicBezTo>
                <a:cubicBezTo>
                  <a:pt x="66074" y="13234"/>
                  <a:pt x="66074" y="13045"/>
                  <a:pt x="65979" y="13045"/>
                </a:cubicBezTo>
                <a:cubicBezTo>
                  <a:pt x="65885" y="12856"/>
                  <a:pt x="65601" y="12761"/>
                  <a:pt x="65412" y="12478"/>
                </a:cubicBezTo>
                <a:close/>
                <a:moveTo>
                  <a:pt x="10209" y="12194"/>
                </a:moveTo>
                <a:cubicBezTo>
                  <a:pt x="9831" y="12194"/>
                  <a:pt x="9548" y="12478"/>
                  <a:pt x="9548" y="12856"/>
                </a:cubicBezTo>
                <a:cubicBezTo>
                  <a:pt x="9548" y="13234"/>
                  <a:pt x="9737" y="13612"/>
                  <a:pt x="10209" y="13612"/>
                </a:cubicBezTo>
                <a:cubicBezTo>
                  <a:pt x="10587" y="13612"/>
                  <a:pt x="10966" y="13234"/>
                  <a:pt x="10966" y="12856"/>
                </a:cubicBezTo>
                <a:cubicBezTo>
                  <a:pt x="10871" y="12383"/>
                  <a:pt x="10587" y="12194"/>
                  <a:pt x="10209" y="12194"/>
                </a:cubicBezTo>
                <a:close/>
                <a:moveTo>
                  <a:pt x="17204" y="12194"/>
                </a:moveTo>
                <a:cubicBezTo>
                  <a:pt x="16826" y="12194"/>
                  <a:pt x="16543" y="12478"/>
                  <a:pt x="16543" y="12856"/>
                </a:cubicBezTo>
                <a:cubicBezTo>
                  <a:pt x="16543" y="13234"/>
                  <a:pt x="16732" y="13612"/>
                  <a:pt x="17204" y="13612"/>
                </a:cubicBezTo>
                <a:cubicBezTo>
                  <a:pt x="17582" y="13612"/>
                  <a:pt x="17960" y="13234"/>
                  <a:pt x="17960" y="12856"/>
                </a:cubicBezTo>
                <a:cubicBezTo>
                  <a:pt x="17771" y="12383"/>
                  <a:pt x="17582" y="12194"/>
                  <a:pt x="17204" y="12194"/>
                </a:cubicBezTo>
                <a:close/>
                <a:moveTo>
                  <a:pt x="24199" y="12194"/>
                </a:moveTo>
                <a:cubicBezTo>
                  <a:pt x="23821" y="12194"/>
                  <a:pt x="23443" y="12478"/>
                  <a:pt x="23443" y="12856"/>
                </a:cubicBezTo>
                <a:cubicBezTo>
                  <a:pt x="23443" y="13234"/>
                  <a:pt x="23726" y="13612"/>
                  <a:pt x="24199" y="13612"/>
                </a:cubicBezTo>
                <a:cubicBezTo>
                  <a:pt x="24577" y="13612"/>
                  <a:pt x="24861" y="13234"/>
                  <a:pt x="24861" y="12856"/>
                </a:cubicBezTo>
                <a:cubicBezTo>
                  <a:pt x="24766" y="12383"/>
                  <a:pt x="24577" y="12194"/>
                  <a:pt x="24199" y="12194"/>
                </a:cubicBezTo>
                <a:close/>
                <a:moveTo>
                  <a:pt x="31099" y="12194"/>
                </a:moveTo>
                <a:cubicBezTo>
                  <a:pt x="30816" y="12194"/>
                  <a:pt x="30438" y="12478"/>
                  <a:pt x="30438" y="12856"/>
                </a:cubicBezTo>
                <a:cubicBezTo>
                  <a:pt x="30438" y="13234"/>
                  <a:pt x="30627" y="13612"/>
                  <a:pt x="31099" y="13612"/>
                </a:cubicBezTo>
                <a:cubicBezTo>
                  <a:pt x="31478" y="13612"/>
                  <a:pt x="31856" y="13234"/>
                  <a:pt x="31856" y="12856"/>
                </a:cubicBezTo>
                <a:cubicBezTo>
                  <a:pt x="31761" y="12383"/>
                  <a:pt x="31478" y="12194"/>
                  <a:pt x="31099" y="12194"/>
                </a:cubicBezTo>
                <a:close/>
                <a:moveTo>
                  <a:pt x="38094" y="12194"/>
                </a:moveTo>
                <a:cubicBezTo>
                  <a:pt x="37811" y="12194"/>
                  <a:pt x="37433" y="12478"/>
                  <a:pt x="37433" y="12856"/>
                </a:cubicBezTo>
                <a:cubicBezTo>
                  <a:pt x="37433" y="13234"/>
                  <a:pt x="37622" y="13612"/>
                  <a:pt x="38094" y="13612"/>
                </a:cubicBezTo>
                <a:cubicBezTo>
                  <a:pt x="38472" y="13612"/>
                  <a:pt x="38851" y="13234"/>
                  <a:pt x="38851" y="12856"/>
                </a:cubicBezTo>
                <a:cubicBezTo>
                  <a:pt x="38851" y="12383"/>
                  <a:pt x="38472" y="12194"/>
                  <a:pt x="38094" y="12194"/>
                </a:cubicBezTo>
                <a:close/>
                <a:moveTo>
                  <a:pt x="45089" y="12194"/>
                </a:moveTo>
                <a:cubicBezTo>
                  <a:pt x="44711" y="12194"/>
                  <a:pt x="44333" y="12478"/>
                  <a:pt x="44333" y="12856"/>
                </a:cubicBezTo>
                <a:cubicBezTo>
                  <a:pt x="44333" y="13234"/>
                  <a:pt x="44617" y="13612"/>
                  <a:pt x="45089" y="13612"/>
                </a:cubicBezTo>
                <a:cubicBezTo>
                  <a:pt x="45467" y="13612"/>
                  <a:pt x="45845" y="13234"/>
                  <a:pt x="45845" y="12856"/>
                </a:cubicBezTo>
                <a:cubicBezTo>
                  <a:pt x="45845" y="12383"/>
                  <a:pt x="45467" y="12194"/>
                  <a:pt x="45089" y="12194"/>
                </a:cubicBezTo>
                <a:close/>
                <a:moveTo>
                  <a:pt x="52084" y="12194"/>
                </a:moveTo>
                <a:cubicBezTo>
                  <a:pt x="51706" y="12194"/>
                  <a:pt x="51328" y="12478"/>
                  <a:pt x="51328" y="12856"/>
                </a:cubicBezTo>
                <a:cubicBezTo>
                  <a:pt x="51328" y="13234"/>
                  <a:pt x="51611" y="13612"/>
                  <a:pt x="52084" y="13612"/>
                </a:cubicBezTo>
                <a:cubicBezTo>
                  <a:pt x="52462" y="13612"/>
                  <a:pt x="52746" y="13234"/>
                  <a:pt x="52746" y="12856"/>
                </a:cubicBezTo>
                <a:cubicBezTo>
                  <a:pt x="52746" y="12383"/>
                  <a:pt x="52368" y="12194"/>
                  <a:pt x="52084" y="12194"/>
                </a:cubicBezTo>
                <a:close/>
                <a:moveTo>
                  <a:pt x="59079" y="12194"/>
                </a:moveTo>
                <a:cubicBezTo>
                  <a:pt x="58701" y="12194"/>
                  <a:pt x="58323" y="12478"/>
                  <a:pt x="58323" y="12856"/>
                </a:cubicBezTo>
                <a:cubicBezTo>
                  <a:pt x="58323" y="13234"/>
                  <a:pt x="58512" y="13612"/>
                  <a:pt x="59079" y="13612"/>
                </a:cubicBezTo>
                <a:cubicBezTo>
                  <a:pt x="59363" y="13612"/>
                  <a:pt x="59741" y="13234"/>
                  <a:pt x="59741" y="12856"/>
                </a:cubicBezTo>
                <a:cubicBezTo>
                  <a:pt x="59741" y="12383"/>
                  <a:pt x="59363" y="12194"/>
                  <a:pt x="59079" y="12194"/>
                </a:cubicBezTo>
                <a:close/>
                <a:moveTo>
                  <a:pt x="7374" y="14557"/>
                </a:moveTo>
                <a:lnTo>
                  <a:pt x="7374" y="14557"/>
                </a:lnTo>
                <a:cubicBezTo>
                  <a:pt x="7279" y="14652"/>
                  <a:pt x="7185" y="14841"/>
                  <a:pt x="7090" y="15030"/>
                </a:cubicBezTo>
                <a:cubicBezTo>
                  <a:pt x="7185" y="15030"/>
                  <a:pt x="7374" y="14841"/>
                  <a:pt x="7374" y="14557"/>
                </a:cubicBezTo>
                <a:close/>
                <a:moveTo>
                  <a:pt x="13707" y="13896"/>
                </a:moveTo>
                <a:cubicBezTo>
                  <a:pt x="13329" y="13896"/>
                  <a:pt x="12951" y="14274"/>
                  <a:pt x="12951" y="14652"/>
                </a:cubicBezTo>
                <a:cubicBezTo>
                  <a:pt x="12951" y="15030"/>
                  <a:pt x="13234" y="15313"/>
                  <a:pt x="13707" y="15313"/>
                </a:cubicBezTo>
                <a:cubicBezTo>
                  <a:pt x="13990" y="15313"/>
                  <a:pt x="14368" y="15030"/>
                  <a:pt x="14368" y="14652"/>
                </a:cubicBezTo>
                <a:cubicBezTo>
                  <a:pt x="14368" y="14179"/>
                  <a:pt x="13990" y="13896"/>
                  <a:pt x="13707" y="13896"/>
                </a:cubicBezTo>
                <a:close/>
                <a:moveTo>
                  <a:pt x="20607" y="13896"/>
                </a:moveTo>
                <a:cubicBezTo>
                  <a:pt x="20324" y="13896"/>
                  <a:pt x="19945" y="14274"/>
                  <a:pt x="19945" y="14652"/>
                </a:cubicBezTo>
                <a:cubicBezTo>
                  <a:pt x="19945" y="15030"/>
                  <a:pt x="20135" y="15313"/>
                  <a:pt x="20607" y="15313"/>
                </a:cubicBezTo>
                <a:cubicBezTo>
                  <a:pt x="20985" y="15313"/>
                  <a:pt x="21363" y="15030"/>
                  <a:pt x="21363" y="14652"/>
                </a:cubicBezTo>
                <a:cubicBezTo>
                  <a:pt x="21363" y="14179"/>
                  <a:pt x="21080" y="13896"/>
                  <a:pt x="20607" y="13896"/>
                </a:cubicBezTo>
                <a:close/>
                <a:moveTo>
                  <a:pt x="27602" y="13896"/>
                </a:moveTo>
                <a:cubicBezTo>
                  <a:pt x="27224" y="13896"/>
                  <a:pt x="26846" y="14274"/>
                  <a:pt x="26846" y="14652"/>
                </a:cubicBezTo>
                <a:cubicBezTo>
                  <a:pt x="26846" y="15030"/>
                  <a:pt x="27129" y="15313"/>
                  <a:pt x="27602" y="15313"/>
                </a:cubicBezTo>
                <a:cubicBezTo>
                  <a:pt x="27980" y="15313"/>
                  <a:pt x="28358" y="15030"/>
                  <a:pt x="28358" y="14652"/>
                </a:cubicBezTo>
                <a:cubicBezTo>
                  <a:pt x="28358" y="14179"/>
                  <a:pt x="28075" y="13896"/>
                  <a:pt x="27602" y="13896"/>
                </a:cubicBezTo>
                <a:close/>
                <a:moveTo>
                  <a:pt x="34691" y="13896"/>
                </a:moveTo>
                <a:cubicBezTo>
                  <a:pt x="34313" y="13896"/>
                  <a:pt x="33935" y="14274"/>
                  <a:pt x="33935" y="14652"/>
                </a:cubicBezTo>
                <a:cubicBezTo>
                  <a:pt x="33935" y="15030"/>
                  <a:pt x="34219" y="15313"/>
                  <a:pt x="34691" y="15313"/>
                </a:cubicBezTo>
                <a:cubicBezTo>
                  <a:pt x="35070" y="15313"/>
                  <a:pt x="35448" y="15030"/>
                  <a:pt x="35448" y="14652"/>
                </a:cubicBezTo>
                <a:cubicBezTo>
                  <a:pt x="35259" y="14179"/>
                  <a:pt x="35070" y="13896"/>
                  <a:pt x="34691" y="13896"/>
                </a:cubicBezTo>
                <a:close/>
                <a:moveTo>
                  <a:pt x="41686" y="13896"/>
                </a:moveTo>
                <a:cubicBezTo>
                  <a:pt x="41308" y="13896"/>
                  <a:pt x="40930" y="14274"/>
                  <a:pt x="40930" y="14652"/>
                </a:cubicBezTo>
                <a:cubicBezTo>
                  <a:pt x="40930" y="15030"/>
                  <a:pt x="41214" y="15313"/>
                  <a:pt x="41686" y="15313"/>
                </a:cubicBezTo>
                <a:cubicBezTo>
                  <a:pt x="42064" y="15313"/>
                  <a:pt x="42348" y="15030"/>
                  <a:pt x="42348" y="14652"/>
                </a:cubicBezTo>
                <a:cubicBezTo>
                  <a:pt x="42253" y="14179"/>
                  <a:pt x="42064" y="13896"/>
                  <a:pt x="41686" y="13896"/>
                </a:cubicBezTo>
                <a:close/>
                <a:moveTo>
                  <a:pt x="48681" y="13896"/>
                </a:moveTo>
                <a:cubicBezTo>
                  <a:pt x="48303" y="13896"/>
                  <a:pt x="47925" y="14274"/>
                  <a:pt x="47925" y="14652"/>
                </a:cubicBezTo>
                <a:cubicBezTo>
                  <a:pt x="47925" y="15030"/>
                  <a:pt x="48114" y="15313"/>
                  <a:pt x="48681" y="15313"/>
                </a:cubicBezTo>
                <a:cubicBezTo>
                  <a:pt x="48965" y="15313"/>
                  <a:pt x="49343" y="15030"/>
                  <a:pt x="49343" y="14652"/>
                </a:cubicBezTo>
                <a:cubicBezTo>
                  <a:pt x="49248" y="14179"/>
                  <a:pt x="48965" y="13896"/>
                  <a:pt x="48681" y="13896"/>
                </a:cubicBezTo>
                <a:close/>
                <a:moveTo>
                  <a:pt x="55581" y="13896"/>
                </a:moveTo>
                <a:cubicBezTo>
                  <a:pt x="55298" y="13896"/>
                  <a:pt x="54920" y="14274"/>
                  <a:pt x="54920" y="14652"/>
                </a:cubicBezTo>
                <a:cubicBezTo>
                  <a:pt x="54920" y="15030"/>
                  <a:pt x="55109" y="15313"/>
                  <a:pt x="55581" y="15313"/>
                </a:cubicBezTo>
                <a:cubicBezTo>
                  <a:pt x="55960" y="15313"/>
                  <a:pt x="56338" y="15030"/>
                  <a:pt x="56338" y="14652"/>
                </a:cubicBezTo>
                <a:cubicBezTo>
                  <a:pt x="56243" y="14179"/>
                  <a:pt x="55960" y="13896"/>
                  <a:pt x="55581" y="13896"/>
                </a:cubicBezTo>
                <a:close/>
                <a:moveTo>
                  <a:pt x="62576" y="13896"/>
                </a:moveTo>
                <a:cubicBezTo>
                  <a:pt x="62198" y="13896"/>
                  <a:pt x="61820" y="14274"/>
                  <a:pt x="61820" y="14652"/>
                </a:cubicBezTo>
                <a:cubicBezTo>
                  <a:pt x="61820" y="15030"/>
                  <a:pt x="62104" y="15313"/>
                  <a:pt x="62576" y="15313"/>
                </a:cubicBezTo>
                <a:cubicBezTo>
                  <a:pt x="62954" y="15313"/>
                  <a:pt x="63333" y="15030"/>
                  <a:pt x="63333" y="14652"/>
                </a:cubicBezTo>
                <a:cubicBezTo>
                  <a:pt x="63144" y="14179"/>
                  <a:pt x="62954" y="13896"/>
                  <a:pt x="62576" y="13896"/>
                </a:cubicBezTo>
                <a:close/>
                <a:moveTo>
                  <a:pt x="10209" y="15597"/>
                </a:moveTo>
                <a:cubicBezTo>
                  <a:pt x="9831" y="15597"/>
                  <a:pt x="9548" y="15881"/>
                  <a:pt x="9548" y="16259"/>
                </a:cubicBezTo>
                <a:cubicBezTo>
                  <a:pt x="9548" y="16637"/>
                  <a:pt x="9737" y="17015"/>
                  <a:pt x="10209" y="17015"/>
                </a:cubicBezTo>
                <a:cubicBezTo>
                  <a:pt x="10587" y="17015"/>
                  <a:pt x="10966" y="16637"/>
                  <a:pt x="10966" y="16259"/>
                </a:cubicBezTo>
                <a:cubicBezTo>
                  <a:pt x="10871" y="15975"/>
                  <a:pt x="10587" y="15597"/>
                  <a:pt x="10209" y="15597"/>
                </a:cubicBezTo>
                <a:close/>
                <a:moveTo>
                  <a:pt x="17204" y="15597"/>
                </a:moveTo>
                <a:cubicBezTo>
                  <a:pt x="16826" y="15597"/>
                  <a:pt x="16543" y="15881"/>
                  <a:pt x="16543" y="16259"/>
                </a:cubicBezTo>
                <a:cubicBezTo>
                  <a:pt x="16543" y="16637"/>
                  <a:pt x="16732" y="17015"/>
                  <a:pt x="17204" y="17015"/>
                </a:cubicBezTo>
                <a:cubicBezTo>
                  <a:pt x="17582" y="17015"/>
                  <a:pt x="17960" y="16637"/>
                  <a:pt x="17960" y="16259"/>
                </a:cubicBezTo>
                <a:cubicBezTo>
                  <a:pt x="17771" y="15975"/>
                  <a:pt x="17582" y="15597"/>
                  <a:pt x="17204" y="15597"/>
                </a:cubicBezTo>
                <a:close/>
                <a:moveTo>
                  <a:pt x="24199" y="15597"/>
                </a:moveTo>
                <a:cubicBezTo>
                  <a:pt x="23821" y="15597"/>
                  <a:pt x="23443" y="15881"/>
                  <a:pt x="23443" y="16259"/>
                </a:cubicBezTo>
                <a:cubicBezTo>
                  <a:pt x="23443" y="16637"/>
                  <a:pt x="23726" y="17015"/>
                  <a:pt x="24199" y="17015"/>
                </a:cubicBezTo>
                <a:cubicBezTo>
                  <a:pt x="24577" y="17015"/>
                  <a:pt x="24861" y="16637"/>
                  <a:pt x="24861" y="16259"/>
                </a:cubicBezTo>
                <a:cubicBezTo>
                  <a:pt x="24766" y="15975"/>
                  <a:pt x="24577" y="15597"/>
                  <a:pt x="24199" y="15597"/>
                </a:cubicBezTo>
                <a:close/>
                <a:moveTo>
                  <a:pt x="31099" y="15597"/>
                </a:moveTo>
                <a:cubicBezTo>
                  <a:pt x="30816" y="15597"/>
                  <a:pt x="30438" y="15881"/>
                  <a:pt x="30438" y="16259"/>
                </a:cubicBezTo>
                <a:cubicBezTo>
                  <a:pt x="30438" y="16637"/>
                  <a:pt x="30627" y="17015"/>
                  <a:pt x="31099" y="17015"/>
                </a:cubicBezTo>
                <a:cubicBezTo>
                  <a:pt x="31478" y="17015"/>
                  <a:pt x="31856" y="16637"/>
                  <a:pt x="31856" y="16259"/>
                </a:cubicBezTo>
                <a:cubicBezTo>
                  <a:pt x="31761" y="15975"/>
                  <a:pt x="31478" y="15597"/>
                  <a:pt x="31099" y="15597"/>
                </a:cubicBezTo>
                <a:close/>
                <a:moveTo>
                  <a:pt x="38094" y="15597"/>
                </a:moveTo>
                <a:cubicBezTo>
                  <a:pt x="37811" y="15597"/>
                  <a:pt x="37433" y="15881"/>
                  <a:pt x="37433" y="16259"/>
                </a:cubicBezTo>
                <a:cubicBezTo>
                  <a:pt x="37433" y="16637"/>
                  <a:pt x="37622" y="17015"/>
                  <a:pt x="38094" y="17015"/>
                </a:cubicBezTo>
                <a:cubicBezTo>
                  <a:pt x="38472" y="17015"/>
                  <a:pt x="38851" y="16637"/>
                  <a:pt x="38851" y="16259"/>
                </a:cubicBezTo>
                <a:cubicBezTo>
                  <a:pt x="38851" y="15975"/>
                  <a:pt x="38472" y="15597"/>
                  <a:pt x="38094" y="15597"/>
                </a:cubicBezTo>
                <a:close/>
                <a:moveTo>
                  <a:pt x="45089" y="15597"/>
                </a:moveTo>
                <a:cubicBezTo>
                  <a:pt x="44711" y="15597"/>
                  <a:pt x="44333" y="15881"/>
                  <a:pt x="44333" y="16259"/>
                </a:cubicBezTo>
                <a:cubicBezTo>
                  <a:pt x="44333" y="16637"/>
                  <a:pt x="44617" y="17015"/>
                  <a:pt x="45089" y="17015"/>
                </a:cubicBezTo>
                <a:cubicBezTo>
                  <a:pt x="45467" y="17015"/>
                  <a:pt x="45845" y="16637"/>
                  <a:pt x="45845" y="16259"/>
                </a:cubicBezTo>
                <a:cubicBezTo>
                  <a:pt x="45845" y="15975"/>
                  <a:pt x="45467" y="15597"/>
                  <a:pt x="45089" y="15597"/>
                </a:cubicBezTo>
                <a:close/>
                <a:moveTo>
                  <a:pt x="52084" y="15597"/>
                </a:moveTo>
                <a:cubicBezTo>
                  <a:pt x="51706" y="15597"/>
                  <a:pt x="51328" y="15881"/>
                  <a:pt x="51328" y="16259"/>
                </a:cubicBezTo>
                <a:cubicBezTo>
                  <a:pt x="51328" y="16637"/>
                  <a:pt x="51611" y="17015"/>
                  <a:pt x="52084" y="17015"/>
                </a:cubicBezTo>
                <a:cubicBezTo>
                  <a:pt x="52462" y="17015"/>
                  <a:pt x="52746" y="16637"/>
                  <a:pt x="52746" y="16259"/>
                </a:cubicBezTo>
                <a:cubicBezTo>
                  <a:pt x="52746" y="15975"/>
                  <a:pt x="52368" y="15597"/>
                  <a:pt x="52084" y="15597"/>
                </a:cubicBezTo>
                <a:close/>
                <a:moveTo>
                  <a:pt x="59079" y="15597"/>
                </a:moveTo>
                <a:cubicBezTo>
                  <a:pt x="58701" y="15597"/>
                  <a:pt x="58323" y="15881"/>
                  <a:pt x="58323" y="16259"/>
                </a:cubicBezTo>
                <a:cubicBezTo>
                  <a:pt x="58323" y="16637"/>
                  <a:pt x="58512" y="17015"/>
                  <a:pt x="59079" y="17015"/>
                </a:cubicBezTo>
                <a:cubicBezTo>
                  <a:pt x="59363" y="17015"/>
                  <a:pt x="59741" y="16637"/>
                  <a:pt x="59741" y="16259"/>
                </a:cubicBezTo>
                <a:cubicBezTo>
                  <a:pt x="59741" y="15975"/>
                  <a:pt x="59363" y="15597"/>
                  <a:pt x="59079" y="15597"/>
                </a:cubicBezTo>
                <a:close/>
                <a:moveTo>
                  <a:pt x="65979" y="15597"/>
                </a:moveTo>
                <a:cubicBezTo>
                  <a:pt x="65601" y="15597"/>
                  <a:pt x="65318" y="15881"/>
                  <a:pt x="65318" y="16259"/>
                </a:cubicBezTo>
                <a:cubicBezTo>
                  <a:pt x="65318" y="16637"/>
                  <a:pt x="65507" y="17015"/>
                  <a:pt x="65979" y="17015"/>
                </a:cubicBezTo>
                <a:cubicBezTo>
                  <a:pt x="66357" y="17015"/>
                  <a:pt x="66735" y="16637"/>
                  <a:pt x="66735" y="16259"/>
                </a:cubicBezTo>
                <a:cubicBezTo>
                  <a:pt x="66735" y="15975"/>
                  <a:pt x="66357" y="15597"/>
                  <a:pt x="65979" y="15597"/>
                </a:cubicBezTo>
                <a:close/>
                <a:moveTo>
                  <a:pt x="69099" y="17487"/>
                </a:moveTo>
                <a:cubicBezTo>
                  <a:pt x="68910" y="17582"/>
                  <a:pt x="68721" y="17677"/>
                  <a:pt x="68721" y="17960"/>
                </a:cubicBezTo>
                <a:cubicBezTo>
                  <a:pt x="68815" y="18433"/>
                  <a:pt x="69193" y="18622"/>
                  <a:pt x="69571" y="18622"/>
                </a:cubicBezTo>
                <a:cubicBezTo>
                  <a:pt x="69666" y="18622"/>
                  <a:pt x="69760" y="18527"/>
                  <a:pt x="69760" y="18527"/>
                </a:cubicBezTo>
                <a:cubicBezTo>
                  <a:pt x="69666" y="18244"/>
                  <a:pt x="69571" y="18149"/>
                  <a:pt x="69382" y="17960"/>
                </a:cubicBezTo>
                <a:cubicBezTo>
                  <a:pt x="69288" y="17771"/>
                  <a:pt x="69193" y="17582"/>
                  <a:pt x="69099" y="17487"/>
                </a:cubicBezTo>
                <a:close/>
                <a:moveTo>
                  <a:pt x="6712" y="17393"/>
                </a:moveTo>
                <a:cubicBezTo>
                  <a:pt x="6334" y="17393"/>
                  <a:pt x="5956" y="17677"/>
                  <a:pt x="5956" y="18055"/>
                </a:cubicBezTo>
                <a:cubicBezTo>
                  <a:pt x="5956" y="18433"/>
                  <a:pt x="6239" y="18811"/>
                  <a:pt x="6712" y="18811"/>
                </a:cubicBezTo>
                <a:cubicBezTo>
                  <a:pt x="7090" y="18811"/>
                  <a:pt x="7374" y="18433"/>
                  <a:pt x="7374" y="18055"/>
                </a:cubicBezTo>
                <a:cubicBezTo>
                  <a:pt x="7374" y="17677"/>
                  <a:pt x="7090" y="17393"/>
                  <a:pt x="6712" y="17393"/>
                </a:cubicBezTo>
                <a:close/>
                <a:moveTo>
                  <a:pt x="13707" y="17393"/>
                </a:moveTo>
                <a:cubicBezTo>
                  <a:pt x="13329" y="17393"/>
                  <a:pt x="12951" y="17677"/>
                  <a:pt x="12951" y="18055"/>
                </a:cubicBezTo>
                <a:cubicBezTo>
                  <a:pt x="12951" y="18433"/>
                  <a:pt x="13234" y="18811"/>
                  <a:pt x="13707" y="18811"/>
                </a:cubicBezTo>
                <a:cubicBezTo>
                  <a:pt x="13990" y="18811"/>
                  <a:pt x="14368" y="18433"/>
                  <a:pt x="14368" y="18055"/>
                </a:cubicBezTo>
                <a:cubicBezTo>
                  <a:pt x="14368" y="17677"/>
                  <a:pt x="13990" y="17393"/>
                  <a:pt x="13707" y="17393"/>
                </a:cubicBezTo>
                <a:close/>
                <a:moveTo>
                  <a:pt x="20607" y="17393"/>
                </a:moveTo>
                <a:cubicBezTo>
                  <a:pt x="20324" y="17393"/>
                  <a:pt x="19945" y="17677"/>
                  <a:pt x="19945" y="18055"/>
                </a:cubicBezTo>
                <a:cubicBezTo>
                  <a:pt x="19945" y="18433"/>
                  <a:pt x="20135" y="18811"/>
                  <a:pt x="20607" y="18811"/>
                </a:cubicBezTo>
                <a:cubicBezTo>
                  <a:pt x="20985" y="18811"/>
                  <a:pt x="21363" y="18433"/>
                  <a:pt x="21363" y="18055"/>
                </a:cubicBezTo>
                <a:cubicBezTo>
                  <a:pt x="21363" y="17677"/>
                  <a:pt x="21080" y="17393"/>
                  <a:pt x="20607" y="17393"/>
                </a:cubicBezTo>
                <a:close/>
                <a:moveTo>
                  <a:pt x="27602" y="17393"/>
                </a:moveTo>
                <a:cubicBezTo>
                  <a:pt x="27224" y="17393"/>
                  <a:pt x="26846" y="17677"/>
                  <a:pt x="26846" y="18055"/>
                </a:cubicBezTo>
                <a:cubicBezTo>
                  <a:pt x="26846" y="18433"/>
                  <a:pt x="27129" y="18811"/>
                  <a:pt x="27602" y="18811"/>
                </a:cubicBezTo>
                <a:cubicBezTo>
                  <a:pt x="27980" y="18811"/>
                  <a:pt x="28358" y="18433"/>
                  <a:pt x="28358" y="18055"/>
                </a:cubicBezTo>
                <a:cubicBezTo>
                  <a:pt x="28358" y="17677"/>
                  <a:pt x="28075" y="17393"/>
                  <a:pt x="27602" y="17393"/>
                </a:cubicBezTo>
                <a:close/>
                <a:moveTo>
                  <a:pt x="34691" y="17393"/>
                </a:moveTo>
                <a:cubicBezTo>
                  <a:pt x="34313" y="17393"/>
                  <a:pt x="33935" y="17677"/>
                  <a:pt x="33935" y="18055"/>
                </a:cubicBezTo>
                <a:cubicBezTo>
                  <a:pt x="33935" y="18433"/>
                  <a:pt x="34219" y="18811"/>
                  <a:pt x="34691" y="18811"/>
                </a:cubicBezTo>
                <a:cubicBezTo>
                  <a:pt x="35070" y="18811"/>
                  <a:pt x="35448" y="18433"/>
                  <a:pt x="35448" y="18055"/>
                </a:cubicBezTo>
                <a:cubicBezTo>
                  <a:pt x="35259" y="17677"/>
                  <a:pt x="35070" y="17393"/>
                  <a:pt x="34691" y="17393"/>
                </a:cubicBezTo>
                <a:close/>
                <a:moveTo>
                  <a:pt x="41686" y="17393"/>
                </a:moveTo>
                <a:cubicBezTo>
                  <a:pt x="41308" y="17393"/>
                  <a:pt x="40930" y="17677"/>
                  <a:pt x="40930" y="18055"/>
                </a:cubicBezTo>
                <a:cubicBezTo>
                  <a:pt x="40930" y="18433"/>
                  <a:pt x="41214" y="18811"/>
                  <a:pt x="41686" y="18811"/>
                </a:cubicBezTo>
                <a:cubicBezTo>
                  <a:pt x="42064" y="18811"/>
                  <a:pt x="42348" y="18433"/>
                  <a:pt x="42348" y="18055"/>
                </a:cubicBezTo>
                <a:cubicBezTo>
                  <a:pt x="42253" y="17677"/>
                  <a:pt x="42064" y="17393"/>
                  <a:pt x="41686" y="17393"/>
                </a:cubicBezTo>
                <a:close/>
                <a:moveTo>
                  <a:pt x="48681" y="17393"/>
                </a:moveTo>
                <a:cubicBezTo>
                  <a:pt x="48303" y="17393"/>
                  <a:pt x="47925" y="17677"/>
                  <a:pt x="47925" y="18055"/>
                </a:cubicBezTo>
                <a:cubicBezTo>
                  <a:pt x="47925" y="18433"/>
                  <a:pt x="48114" y="18811"/>
                  <a:pt x="48681" y="18811"/>
                </a:cubicBezTo>
                <a:cubicBezTo>
                  <a:pt x="48965" y="18811"/>
                  <a:pt x="49343" y="18433"/>
                  <a:pt x="49343" y="18055"/>
                </a:cubicBezTo>
                <a:cubicBezTo>
                  <a:pt x="49248" y="17677"/>
                  <a:pt x="48965" y="17393"/>
                  <a:pt x="48681" y="17393"/>
                </a:cubicBezTo>
                <a:close/>
                <a:moveTo>
                  <a:pt x="55581" y="17393"/>
                </a:moveTo>
                <a:cubicBezTo>
                  <a:pt x="55298" y="17393"/>
                  <a:pt x="54920" y="17677"/>
                  <a:pt x="54920" y="18055"/>
                </a:cubicBezTo>
                <a:cubicBezTo>
                  <a:pt x="54920" y="18433"/>
                  <a:pt x="55109" y="18811"/>
                  <a:pt x="55581" y="18811"/>
                </a:cubicBezTo>
                <a:cubicBezTo>
                  <a:pt x="55960" y="18811"/>
                  <a:pt x="56338" y="18433"/>
                  <a:pt x="56338" y="18055"/>
                </a:cubicBezTo>
                <a:cubicBezTo>
                  <a:pt x="56243" y="17677"/>
                  <a:pt x="55960" y="17393"/>
                  <a:pt x="55581" y="17393"/>
                </a:cubicBezTo>
                <a:close/>
                <a:moveTo>
                  <a:pt x="62576" y="17393"/>
                </a:moveTo>
                <a:cubicBezTo>
                  <a:pt x="62198" y="17393"/>
                  <a:pt x="61820" y="17677"/>
                  <a:pt x="61820" y="18055"/>
                </a:cubicBezTo>
                <a:cubicBezTo>
                  <a:pt x="61820" y="18433"/>
                  <a:pt x="62104" y="18811"/>
                  <a:pt x="62576" y="18811"/>
                </a:cubicBezTo>
                <a:cubicBezTo>
                  <a:pt x="62954" y="18811"/>
                  <a:pt x="63333" y="18433"/>
                  <a:pt x="63333" y="18055"/>
                </a:cubicBezTo>
                <a:cubicBezTo>
                  <a:pt x="63144" y="17677"/>
                  <a:pt x="62954" y="17393"/>
                  <a:pt x="62576" y="17393"/>
                </a:cubicBezTo>
                <a:close/>
                <a:moveTo>
                  <a:pt x="10209" y="19094"/>
                </a:moveTo>
                <a:cubicBezTo>
                  <a:pt x="9831" y="19094"/>
                  <a:pt x="9548" y="19473"/>
                  <a:pt x="9548" y="19851"/>
                </a:cubicBezTo>
                <a:cubicBezTo>
                  <a:pt x="9548" y="20134"/>
                  <a:pt x="9737" y="20512"/>
                  <a:pt x="10209" y="20512"/>
                </a:cubicBezTo>
                <a:cubicBezTo>
                  <a:pt x="10587" y="20512"/>
                  <a:pt x="10966" y="20229"/>
                  <a:pt x="10966" y="19851"/>
                </a:cubicBezTo>
                <a:cubicBezTo>
                  <a:pt x="10871" y="19378"/>
                  <a:pt x="10587" y="19094"/>
                  <a:pt x="10209" y="19094"/>
                </a:cubicBezTo>
                <a:close/>
                <a:moveTo>
                  <a:pt x="17204" y="19094"/>
                </a:moveTo>
                <a:cubicBezTo>
                  <a:pt x="16826" y="19094"/>
                  <a:pt x="16543" y="19473"/>
                  <a:pt x="16543" y="19851"/>
                </a:cubicBezTo>
                <a:cubicBezTo>
                  <a:pt x="16543" y="20134"/>
                  <a:pt x="16732" y="20512"/>
                  <a:pt x="17204" y="20512"/>
                </a:cubicBezTo>
                <a:cubicBezTo>
                  <a:pt x="17582" y="20512"/>
                  <a:pt x="17960" y="20229"/>
                  <a:pt x="17960" y="19851"/>
                </a:cubicBezTo>
                <a:cubicBezTo>
                  <a:pt x="17771" y="19378"/>
                  <a:pt x="17582" y="19094"/>
                  <a:pt x="17204" y="19094"/>
                </a:cubicBezTo>
                <a:close/>
                <a:moveTo>
                  <a:pt x="24199" y="19094"/>
                </a:moveTo>
                <a:cubicBezTo>
                  <a:pt x="23821" y="19094"/>
                  <a:pt x="23443" y="19473"/>
                  <a:pt x="23443" y="19851"/>
                </a:cubicBezTo>
                <a:cubicBezTo>
                  <a:pt x="23443" y="20134"/>
                  <a:pt x="23726" y="20512"/>
                  <a:pt x="24199" y="20512"/>
                </a:cubicBezTo>
                <a:cubicBezTo>
                  <a:pt x="24577" y="20512"/>
                  <a:pt x="24861" y="20229"/>
                  <a:pt x="24861" y="19851"/>
                </a:cubicBezTo>
                <a:cubicBezTo>
                  <a:pt x="24766" y="19378"/>
                  <a:pt x="24577" y="19094"/>
                  <a:pt x="24199" y="19094"/>
                </a:cubicBezTo>
                <a:close/>
                <a:moveTo>
                  <a:pt x="31099" y="19094"/>
                </a:moveTo>
                <a:cubicBezTo>
                  <a:pt x="30816" y="19094"/>
                  <a:pt x="30438" y="19473"/>
                  <a:pt x="30438" y="19851"/>
                </a:cubicBezTo>
                <a:cubicBezTo>
                  <a:pt x="30438" y="20134"/>
                  <a:pt x="30627" y="20512"/>
                  <a:pt x="31099" y="20512"/>
                </a:cubicBezTo>
                <a:cubicBezTo>
                  <a:pt x="31478" y="20512"/>
                  <a:pt x="31856" y="20229"/>
                  <a:pt x="31856" y="19851"/>
                </a:cubicBezTo>
                <a:cubicBezTo>
                  <a:pt x="31761" y="19378"/>
                  <a:pt x="31478" y="19094"/>
                  <a:pt x="31099" y="19094"/>
                </a:cubicBezTo>
                <a:close/>
                <a:moveTo>
                  <a:pt x="38094" y="19094"/>
                </a:moveTo>
                <a:cubicBezTo>
                  <a:pt x="37811" y="19094"/>
                  <a:pt x="37433" y="19473"/>
                  <a:pt x="37433" y="19851"/>
                </a:cubicBezTo>
                <a:cubicBezTo>
                  <a:pt x="37433" y="20134"/>
                  <a:pt x="37622" y="20512"/>
                  <a:pt x="38094" y="20512"/>
                </a:cubicBezTo>
                <a:cubicBezTo>
                  <a:pt x="38472" y="20512"/>
                  <a:pt x="38851" y="20229"/>
                  <a:pt x="38851" y="19851"/>
                </a:cubicBezTo>
                <a:cubicBezTo>
                  <a:pt x="38851" y="19378"/>
                  <a:pt x="38472" y="19094"/>
                  <a:pt x="38094" y="19094"/>
                </a:cubicBezTo>
                <a:close/>
                <a:moveTo>
                  <a:pt x="45089" y="19094"/>
                </a:moveTo>
                <a:cubicBezTo>
                  <a:pt x="44711" y="19094"/>
                  <a:pt x="44333" y="19473"/>
                  <a:pt x="44333" y="19851"/>
                </a:cubicBezTo>
                <a:cubicBezTo>
                  <a:pt x="44333" y="20134"/>
                  <a:pt x="44617" y="20512"/>
                  <a:pt x="45089" y="20512"/>
                </a:cubicBezTo>
                <a:cubicBezTo>
                  <a:pt x="45467" y="20512"/>
                  <a:pt x="45845" y="20229"/>
                  <a:pt x="45845" y="19851"/>
                </a:cubicBezTo>
                <a:cubicBezTo>
                  <a:pt x="45845" y="19378"/>
                  <a:pt x="45467" y="19094"/>
                  <a:pt x="45089" y="19094"/>
                </a:cubicBezTo>
                <a:close/>
                <a:moveTo>
                  <a:pt x="52084" y="19094"/>
                </a:moveTo>
                <a:cubicBezTo>
                  <a:pt x="51706" y="19094"/>
                  <a:pt x="51328" y="19473"/>
                  <a:pt x="51328" y="19851"/>
                </a:cubicBezTo>
                <a:cubicBezTo>
                  <a:pt x="51328" y="20134"/>
                  <a:pt x="51611" y="20512"/>
                  <a:pt x="52084" y="20512"/>
                </a:cubicBezTo>
                <a:cubicBezTo>
                  <a:pt x="52462" y="20512"/>
                  <a:pt x="52746" y="20229"/>
                  <a:pt x="52746" y="19851"/>
                </a:cubicBezTo>
                <a:cubicBezTo>
                  <a:pt x="52746" y="19378"/>
                  <a:pt x="52368" y="19094"/>
                  <a:pt x="52084" y="19094"/>
                </a:cubicBezTo>
                <a:close/>
                <a:moveTo>
                  <a:pt x="59079" y="19094"/>
                </a:moveTo>
                <a:cubicBezTo>
                  <a:pt x="58701" y="19094"/>
                  <a:pt x="58323" y="19473"/>
                  <a:pt x="58323" y="19851"/>
                </a:cubicBezTo>
                <a:cubicBezTo>
                  <a:pt x="58323" y="20134"/>
                  <a:pt x="58512" y="20512"/>
                  <a:pt x="59079" y="20512"/>
                </a:cubicBezTo>
                <a:cubicBezTo>
                  <a:pt x="59363" y="20512"/>
                  <a:pt x="59741" y="20229"/>
                  <a:pt x="59741" y="19851"/>
                </a:cubicBezTo>
                <a:cubicBezTo>
                  <a:pt x="59741" y="19378"/>
                  <a:pt x="59363" y="19094"/>
                  <a:pt x="59079" y="19094"/>
                </a:cubicBezTo>
                <a:close/>
                <a:moveTo>
                  <a:pt x="65979" y="19094"/>
                </a:moveTo>
                <a:cubicBezTo>
                  <a:pt x="65601" y="19094"/>
                  <a:pt x="65318" y="19473"/>
                  <a:pt x="65318" y="19851"/>
                </a:cubicBezTo>
                <a:cubicBezTo>
                  <a:pt x="65318" y="20134"/>
                  <a:pt x="65507" y="20512"/>
                  <a:pt x="65979" y="20512"/>
                </a:cubicBezTo>
                <a:cubicBezTo>
                  <a:pt x="66357" y="20512"/>
                  <a:pt x="66735" y="20229"/>
                  <a:pt x="66735" y="19851"/>
                </a:cubicBezTo>
                <a:cubicBezTo>
                  <a:pt x="66735" y="19378"/>
                  <a:pt x="66357" y="19094"/>
                  <a:pt x="65979" y="19094"/>
                </a:cubicBezTo>
                <a:close/>
                <a:moveTo>
                  <a:pt x="6712" y="20890"/>
                </a:moveTo>
                <a:cubicBezTo>
                  <a:pt x="6334" y="20890"/>
                  <a:pt x="5956" y="21268"/>
                  <a:pt x="5956" y="21647"/>
                </a:cubicBezTo>
                <a:cubicBezTo>
                  <a:pt x="5956" y="21930"/>
                  <a:pt x="6239" y="22308"/>
                  <a:pt x="6712" y="22308"/>
                </a:cubicBezTo>
                <a:cubicBezTo>
                  <a:pt x="7090" y="22308"/>
                  <a:pt x="7374" y="21930"/>
                  <a:pt x="7374" y="21647"/>
                </a:cubicBezTo>
                <a:cubicBezTo>
                  <a:pt x="7374" y="21174"/>
                  <a:pt x="7090" y="20890"/>
                  <a:pt x="6712" y="20890"/>
                </a:cubicBezTo>
                <a:close/>
                <a:moveTo>
                  <a:pt x="13707" y="20890"/>
                </a:moveTo>
                <a:cubicBezTo>
                  <a:pt x="13329" y="20890"/>
                  <a:pt x="12951" y="21268"/>
                  <a:pt x="12951" y="21647"/>
                </a:cubicBezTo>
                <a:cubicBezTo>
                  <a:pt x="12951" y="21930"/>
                  <a:pt x="13234" y="22308"/>
                  <a:pt x="13707" y="22308"/>
                </a:cubicBezTo>
                <a:cubicBezTo>
                  <a:pt x="13990" y="22308"/>
                  <a:pt x="14368" y="21930"/>
                  <a:pt x="14368" y="21647"/>
                </a:cubicBezTo>
                <a:cubicBezTo>
                  <a:pt x="14368" y="21174"/>
                  <a:pt x="13990" y="20890"/>
                  <a:pt x="13707" y="20890"/>
                </a:cubicBezTo>
                <a:close/>
                <a:moveTo>
                  <a:pt x="20607" y="20890"/>
                </a:moveTo>
                <a:cubicBezTo>
                  <a:pt x="20324" y="20890"/>
                  <a:pt x="19945" y="21268"/>
                  <a:pt x="19945" y="21647"/>
                </a:cubicBezTo>
                <a:cubicBezTo>
                  <a:pt x="19945" y="21930"/>
                  <a:pt x="20135" y="22308"/>
                  <a:pt x="20607" y="22308"/>
                </a:cubicBezTo>
                <a:cubicBezTo>
                  <a:pt x="20985" y="22308"/>
                  <a:pt x="21363" y="21930"/>
                  <a:pt x="21363" y="21647"/>
                </a:cubicBezTo>
                <a:cubicBezTo>
                  <a:pt x="21363" y="21174"/>
                  <a:pt x="21080" y="20890"/>
                  <a:pt x="20607" y="20890"/>
                </a:cubicBezTo>
                <a:close/>
                <a:moveTo>
                  <a:pt x="27602" y="20890"/>
                </a:moveTo>
                <a:cubicBezTo>
                  <a:pt x="27224" y="20890"/>
                  <a:pt x="26846" y="21268"/>
                  <a:pt x="26846" y="21647"/>
                </a:cubicBezTo>
                <a:cubicBezTo>
                  <a:pt x="26846" y="21930"/>
                  <a:pt x="27129" y="22308"/>
                  <a:pt x="27602" y="22308"/>
                </a:cubicBezTo>
                <a:cubicBezTo>
                  <a:pt x="27980" y="22308"/>
                  <a:pt x="28358" y="21930"/>
                  <a:pt x="28358" y="21647"/>
                </a:cubicBezTo>
                <a:cubicBezTo>
                  <a:pt x="28358" y="21174"/>
                  <a:pt x="28075" y="20890"/>
                  <a:pt x="27602" y="20890"/>
                </a:cubicBezTo>
                <a:close/>
                <a:moveTo>
                  <a:pt x="34691" y="20890"/>
                </a:moveTo>
                <a:cubicBezTo>
                  <a:pt x="34313" y="20890"/>
                  <a:pt x="33935" y="21268"/>
                  <a:pt x="33935" y="21647"/>
                </a:cubicBezTo>
                <a:cubicBezTo>
                  <a:pt x="33935" y="21930"/>
                  <a:pt x="34219" y="22308"/>
                  <a:pt x="34691" y="22308"/>
                </a:cubicBezTo>
                <a:cubicBezTo>
                  <a:pt x="35070" y="22308"/>
                  <a:pt x="35448" y="21930"/>
                  <a:pt x="35448" y="21647"/>
                </a:cubicBezTo>
                <a:cubicBezTo>
                  <a:pt x="35259" y="21174"/>
                  <a:pt x="35070" y="20890"/>
                  <a:pt x="34691" y="20890"/>
                </a:cubicBezTo>
                <a:close/>
                <a:moveTo>
                  <a:pt x="41686" y="20890"/>
                </a:moveTo>
                <a:cubicBezTo>
                  <a:pt x="41308" y="20890"/>
                  <a:pt x="40930" y="21268"/>
                  <a:pt x="40930" y="21647"/>
                </a:cubicBezTo>
                <a:cubicBezTo>
                  <a:pt x="40930" y="21930"/>
                  <a:pt x="41214" y="22308"/>
                  <a:pt x="41686" y="22308"/>
                </a:cubicBezTo>
                <a:cubicBezTo>
                  <a:pt x="42064" y="22308"/>
                  <a:pt x="42348" y="21930"/>
                  <a:pt x="42348" y="21647"/>
                </a:cubicBezTo>
                <a:cubicBezTo>
                  <a:pt x="42253" y="21174"/>
                  <a:pt x="42064" y="20890"/>
                  <a:pt x="41686" y="20890"/>
                </a:cubicBezTo>
                <a:close/>
                <a:moveTo>
                  <a:pt x="48681" y="20890"/>
                </a:moveTo>
                <a:cubicBezTo>
                  <a:pt x="48303" y="20890"/>
                  <a:pt x="47925" y="21268"/>
                  <a:pt x="47925" y="21647"/>
                </a:cubicBezTo>
                <a:cubicBezTo>
                  <a:pt x="47925" y="21930"/>
                  <a:pt x="48114" y="22308"/>
                  <a:pt x="48681" y="22308"/>
                </a:cubicBezTo>
                <a:cubicBezTo>
                  <a:pt x="48965" y="22308"/>
                  <a:pt x="49343" y="21930"/>
                  <a:pt x="49343" y="21647"/>
                </a:cubicBezTo>
                <a:cubicBezTo>
                  <a:pt x="49248" y="21174"/>
                  <a:pt x="48965" y="20890"/>
                  <a:pt x="48681" y="20890"/>
                </a:cubicBezTo>
                <a:close/>
                <a:moveTo>
                  <a:pt x="55581" y="20890"/>
                </a:moveTo>
                <a:cubicBezTo>
                  <a:pt x="55298" y="20890"/>
                  <a:pt x="54920" y="21268"/>
                  <a:pt x="54920" y="21647"/>
                </a:cubicBezTo>
                <a:cubicBezTo>
                  <a:pt x="54920" y="21930"/>
                  <a:pt x="55109" y="22308"/>
                  <a:pt x="55581" y="22308"/>
                </a:cubicBezTo>
                <a:cubicBezTo>
                  <a:pt x="55960" y="22308"/>
                  <a:pt x="56338" y="21930"/>
                  <a:pt x="56338" y="21647"/>
                </a:cubicBezTo>
                <a:cubicBezTo>
                  <a:pt x="56243" y="21174"/>
                  <a:pt x="55960" y="20890"/>
                  <a:pt x="55581" y="20890"/>
                </a:cubicBezTo>
                <a:close/>
                <a:moveTo>
                  <a:pt x="62576" y="20890"/>
                </a:moveTo>
                <a:cubicBezTo>
                  <a:pt x="62198" y="20890"/>
                  <a:pt x="61820" y="21268"/>
                  <a:pt x="61820" y="21647"/>
                </a:cubicBezTo>
                <a:cubicBezTo>
                  <a:pt x="61820" y="21930"/>
                  <a:pt x="62104" y="22308"/>
                  <a:pt x="62576" y="22308"/>
                </a:cubicBezTo>
                <a:cubicBezTo>
                  <a:pt x="62954" y="22308"/>
                  <a:pt x="63333" y="21930"/>
                  <a:pt x="63333" y="21647"/>
                </a:cubicBezTo>
                <a:cubicBezTo>
                  <a:pt x="63144" y="21174"/>
                  <a:pt x="62954" y="20890"/>
                  <a:pt x="62576" y="20890"/>
                </a:cubicBezTo>
                <a:close/>
                <a:moveTo>
                  <a:pt x="69571" y="20890"/>
                </a:moveTo>
                <a:cubicBezTo>
                  <a:pt x="69193" y="20890"/>
                  <a:pt x="68815" y="21268"/>
                  <a:pt x="68815" y="21647"/>
                </a:cubicBezTo>
                <a:cubicBezTo>
                  <a:pt x="68815" y="21930"/>
                  <a:pt x="69099" y="22308"/>
                  <a:pt x="69571" y="22308"/>
                </a:cubicBezTo>
                <a:cubicBezTo>
                  <a:pt x="69949" y="22308"/>
                  <a:pt x="70233" y="21930"/>
                  <a:pt x="70233" y="21647"/>
                </a:cubicBezTo>
                <a:cubicBezTo>
                  <a:pt x="70138" y="21174"/>
                  <a:pt x="69949" y="20890"/>
                  <a:pt x="69571" y="20890"/>
                </a:cubicBezTo>
                <a:close/>
                <a:moveTo>
                  <a:pt x="3309" y="22497"/>
                </a:moveTo>
                <a:cubicBezTo>
                  <a:pt x="2931" y="22497"/>
                  <a:pt x="2553" y="22875"/>
                  <a:pt x="2553" y="23254"/>
                </a:cubicBezTo>
                <a:cubicBezTo>
                  <a:pt x="2553" y="23632"/>
                  <a:pt x="2742" y="24010"/>
                  <a:pt x="3309" y="24010"/>
                </a:cubicBezTo>
                <a:cubicBezTo>
                  <a:pt x="3593" y="24010"/>
                  <a:pt x="3971" y="23632"/>
                  <a:pt x="3971" y="23254"/>
                </a:cubicBezTo>
                <a:cubicBezTo>
                  <a:pt x="3876" y="22875"/>
                  <a:pt x="3593" y="22497"/>
                  <a:pt x="3309" y="22497"/>
                </a:cubicBezTo>
                <a:close/>
                <a:moveTo>
                  <a:pt x="10209" y="22497"/>
                </a:moveTo>
                <a:cubicBezTo>
                  <a:pt x="9831" y="22497"/>
                  <a:pt x="9548" y="22875"/>
                  <a:pt x="9548" y="23254"/>
                </a:cubicBezTo>
                <a:cubicBezTo>
                  <a:pt x="9548" y="23632"/>
                  <a:pt x="9737" y="24010"/>
                  <a:pt x="10209" y="24010"/>
                </a:cubicBezTo>
                <a:cubicBezTo>
                  <a:pt x="10587" y="24010"/>
                  <a:pt x="10966" y="23632"/>
                  <a:pt x="10966" y="23254"/>
                </a:cubicBezTo>
                <a:cubicBezTo>
                  <a:pt x="10871" y="22875"/>
                  <a:pt x="10587" y="22497"/>
                  <a:pt x="10209" y="22497"/>
                </a:cubicBezTo>
                <a:close/>
                <a:moveTo>
                  <a:pt x="17204" y="22497"/>
                </a:moveTo>
                <a:cubicBezTo>
                  <a:pt x="16826" y="22497"/>
                  <a:pt x="16543" y="22875"/>
                  <a:pt x="16543" y="23254"/>
                </a:cubicBezTo>
                <a:cubicBezTo>
                  <a:pt x="16543" y="23632"/>
                  <a:pt x="16732" y="24010"/>
                  <a:pt x="17204" y="24010"/>
                </a:cubicBezTo>
                <a:cubicBezTo>
                  <a:pt x="17582" y="24010"/>
                  <a:pt x="17960" y="23632"/>
                  <a:pt x="17960" y="23254"/>
                </a:cubicBezTo>
                <a:cubicBezTo>
                  <a:pt x="17771" y="22875"/>
                  <a:pt x="17582" y="22497"/>
                  <a:pt x="17204" y="22497"/>
                </a:cubicBezTo>
                <a:close/>
                <a:moveTo>
                  <a:pt x="24199" y="22497"/>
                </a:moveTo>
                <a:cubicBezTo>
                  <a:pt x="23821" y="22497"/>
                  <a:pt x="23443" y="22875"/>
                  <a:pt x="23443" y="23254"/>
                </a:cubicBezTo>
                <a:cubicBezTo>
                  <a:pt x="23443" y="23632"/>
                  <a:pt x="23726" y="24010"/>
                  <a:pt x="24199" y="24010"/>
                </a:cubicBezTo>
                <a:cubicBezTo>
                  <a:pt x="24577" y="24010"/>
                  <a:pt x="24861" y="23632"/>
                  <a:pt x="24861" y="23254"/>
                </a:cubicBezTo>
                <a:cubicBezTo>
                  <a:pt x="24766" y="22875"/>
                  <a:pt x="24577" y="22497"/>
                  <a:pt x="24199" y="22497"/>
                </a:cubicBezTo>
                <a:close/>
                <a:moveTo>
                  <a:pt x="31099" y="22497"/>
                </a:moveTo>
                <a:cubicBezTo>
                  <a:pt x="30816" y="22497"/>
                  <a:pt x="30438" y="22875"/>
                  <a:pt x="30438" y="23254"/>
                </a:cubicBezTo>
                <a:cubicBezTo>
                  <a:pt x="30438" y="23632"/>
                  <a:pt x="30627" y="24010"/>
                  <a:pt x="31099" y="24010"/>
                </a:cubicBezTo>
                <a:cubicBezTo>
                  <a:pt x="31478" y="24010"/>
                  <a:pt x="31856" y="23632"/>
                  <a:pt x="31856" y="23254"/>
                </a:cubicBezTo>
                <a:cubicBezTo>
                  <a:pt x="31761" y="22875"/>
                  <a:pt x="31478" y="22497"/>
                  <a:pt x="31099" y="22497"/>
                </a:cubicBezTo>
                <a:close/>
                <a:moveTo>
                  <a:pt x="38094" y="22497"/>
                </a:moveTo>
                <a:cubicBezTo>
                  <a:pt x="37811" y="22497"/>
                  <a:pt x="37433" y="22875"/>
                  <a:pt x="37433" y="23254"/>
                </a:cubicBezTo>
                <a:cubicBezTo>
                  <a:pt x="37433" y="23632"/>
                  <a:pt x="37622" y="24010"/>
                  <a:pt x="38094" y="24010"/>
                </a:cubicBezTo>
                <a:cubicBezTo>
                  <a:pt x="38472" y="24010"/>
                  <a:pt x="38851" y="23632"/>
                  <a:pt x="38851" y="23254"/>
                </a:cubicBezTo>
                <a:cubicBezTo>
                  <a:pt x="38851" y="22875"/>
                  <a:pt x="38472" y="22497"/>
                  <a:pt x="38094" y="22497"/>
                </a:cubicBezTo>
                <a:close/>
                <a:moveTo>
                  <a:pt x="45089" y="22497"/>
                </a:moveTo>
                <a:cubicBezTo>
                  <a:pt x="44711" y="22497"/>
                  <a:pt x="44333" y="22875"/>
                  <a:pt x="44333" y="23254"/>
                </a:cubicBezTo>
                <a:cubicBezTo>
                  <a:pt x="44333" y="23632"/>
                  <a:pt x="44617" y="24010"/>
                  <a:pt x="45089" y="24010"/>
                </a:cubicBezTo>
                <a:cubicBezTo>
                  <a:pt x="45467" y="24010"/>
                  <a:pt x="45845" y="23632"/>
                  <a:pt x="45845" y="23254"/>
                </a:cubicBezTo>
                <a:cubicBezTo>
                  <a:pt x="45845" y="22875"/>
                  <a:pt x="45467" y="22497"/>
                  <a:pt x="45089" y="22497"/>
                </a:cubicBezTo>
                <a:close/>
                <a:moveTo>
                  <a:pt x="52084" y="22497"/>
                </a:moveTo>
                <a:cubicBezTo>
                  <a:pt x="51706" y="22497"/>
                  <a:pt x="51328" y="22875"/>
                  <a:pt x="51328" y="23254"/>
                </a:cubicBezTo>
                <a:cubicBezTo>
                  <a:pt x="51328" y="23632"/>
                  <a:pt x="51611" y="24010"/>
                  <a:pt x="52084" y="24010"/>
                </a:cubicBezTo>
                <a:cubicBezTo>
                  <a:pt x="52462" y="24010"/>
                  <a:pt x="52746" y="23632"/>
                  <a:pt x="52746" y="23254"/>
                </a:cubicBezTo>
                <a:cubicBezTo>
                  <a:pt x="52746" y="22875"/>
                  <a:pt x="52368" y="22497"/>
                  <a:pt x="52084" y="22497"/>
                </a:cubicBezTo>
                <a:close/>
                <a:moveTo>
                  <a:pt x="59079" y="22497"/>
                </a:moveTo>
                <a:cubicBezTo>
                  <a:pt x="58701" y="22497"/>
                  <a:pt x="58323" y="22875"/>
                  <a:pt x="58323" y="23254"/>
                </a:cubicBezTo>
                <a:cubicBezTo>
                  <a:pt x="58323" y="23632"/>
                  <a:pt x="58512" y="24010"/>
                  <a:pt x="59079" y="24010"/>
                </a:cubicBezTo>
                <a:cubicBezTo>
                  <a:pt x="59363" y="24010"/>
                  <a:pt x="59741" y="23632"/>
                  <a:pt x="59741" y="23254"/>
                </a:cubicBezTo>
                <a:cubicBezTo>
                  <a:pt x="59741" y="22875"/>
                  <a:pt x="59363" y="22497"/>
                  <a:pt x="59079" y="22497"/>
                </a:cubicBezTo>
                <a:close/>
                <a:moveTo>
                  <a:pt x="65979" y="22497"/>
                </a:moveTo>
                <a:cubicBezTo>
                  <a:pt x="65601" y="22497"/>
                  <a:pt x="65318" y="22875"/>
                  <a:pt x="65318" y="23254"/>
                </a:cubicBezTo>
                <a:cubicBezTo>
                  <a:pt x="65318" y="23632"/>
                  <a:pt x="65507" y="24010"/>
                  <a:pt x="65979" y="24010"/>
                </a:cubicBezTo>
                <a:cubicBezTo>
                  <a:pt x="66357" y="24010"/>
                  <a:pt x="66735" y="23632"/>
                  <a:pt x="66735" y="23254"/>
                </a:cubicBezTo>
                <a:cubicBezTo>
                  <a:pt x="66735" y="22875"/>
                  <a:pt x="66357" y="22497"/>
                  <a:pt x="65979" y="22497"/>
                </a:cubicBezTo>
                <a:close/>
                <a:moveTo>
                  <a:pt x="6712" y="24293"/>
                </a:moveTo>
                <a:cubicBezTo>
                  <a:pt x="6334" y="24293"/>
                  <a:pt x="5956" y="24671"/>
                  <a:pt x="5956" y="25049"/>
                </a:cubicBezTo>
                <a:cubicBezTo>
                  <a:pt x="5956" y="25333"/>
                  <a:pt x="6239" y="25711"/>
                  <a:pt x="6712" y="25711"/>
                </a:cubicBezTo>
                <a:cubicBezTo>
                  <a:pt x="7090" y="25711"/>
                  <a:pt x="7374" y="25428"/>
                  <a:pt x="7374" y="25049"/>
                </a:cubicBezTo>
                <a:cubicBezTo>
                  <a:pt x="7374" y="24671"/>
                  <a:pt x="7090" y="24293"/>
                  <a:pt x="6712" y="24293"/>
                </a:cubicBezTo>
                <a:close/>
                <a:moveTo>
                  <a:pt x="13707" y="24293"/>
                </a:moveTo>
                <a:cubicBezTo>
                  <a:pt x="13329" y="24293"/>
                  <a:pt x="12951" y="24671"/>
                  <a:pt x="12951" y="25049"/>
                </a:cubicBezTo>
                <a:cubicBezTo>
                  <a:pt x="12951" y="25333"/>
                  <a:pt x="13234" y="25711"/>
                  <a:pt x="13707" y="25711"/>
                </a:cubicBezTo>
                <a:cubicBezTo>
                  <a:pt x="13990" y="25711"/>
                  <a:pt x="14368" y="25428"/>
                  <a:pt x="14368" y="25049"/>
                </a:cubicBezTo>
                <a:cubicBezTo>
                  <a:pt x="14368" y="24671"/>
                  <a:pt x="13990" y="24293"/>
                  <a:pt x="13707" y="24293"/>
                </a:cubicBezTo>
                <a:close/>
                <a:moveTo>
                  <a:pt x="20607" y="24293"/>
                </a:moveTo>
                <a:cubicBezTo>
                  <a:pt x="20324" y="24293"/>
                  <a:pt x="19945" y="24671"/>
                  <a:pt x="19945" y="25049"/>
                </a:cubicBezTo>
                <a:cubicBezTo>
                  <a:pt x="19945" y="25333"/>
                  <a:pt x="20135" y="25711"/>
                  <a:pt x="20607" y="25711"/>
                </a:cubicBezTo>
                <a:cubicBezTo>
                  <a:pt x="20985" y="25711"/>
                  <a:pt x="21363" y="25428"/>
                  <a:pt x="21363" y="25049"/>
                </a:cubicBezTo>
                <a:cubicBezTo>
                  <a:pt x="21363" y="24671"/>
                  <a:pt x="21080" y="24293"/>
                  <a:pt x="20607" y="24293"/>
                </a:cubicBezTo>
                <a:close/>
                <a:moveTo>
                  <a:pt x="27602" y="24293"/>
                </a:moveTo>
                <a:cubicBezTo>
                  <a:pt x="27224" y="24293"/>
                  <a:pt x="26846" y="24671"/>
                  <a:pt x="26846" y="25049"/>
                </a:cubicBezTo>
                <a:cubicBezTo>
                  <a:pt x="26846" y="25333"/>
                  <a:pt x="27129" y="25711"/>
                  <a:pt x="27602" y="25711"/>
                </a:cubicBezTo>
                <a:cubicBezTo>
                  <a:pt x="27980" y="25711"/>
                  <a:pt x="28358" y="25428"/>
                  <a:pt x="28358" y="25049"/>
                </a:cubicBezTo>
                <a:cubicBezTo>
                  <a:pt x="28358" y="24671"/>
                  <a:pt x="28075" y="24293"/>
                  <a:pt x="27602" y="24293"/>
                </a:cubicBezTo>
                <a:close/>
                <a:moveTo>
                  <a:pt x="34691" y="24293"/>
                </a:moveTo>
                <a:cubicBezTo>
                  <a:pt x="34313" y="24293"/>
                  <a:pt x="33935" y="24671"/>
                  <a:pt x="33935" y="25049"/>
                </a:cubicBezTo>
                <a:cubicBezTo>
                  <a:pt x="33935" y="25333"/>
                  <a:pt x="34219" y="25711"/>
                  <a:pt x="34691" y="25711"/>
                </a:cubicBezTo>
                <a:cubicBezTo>
                  <a:pt x="35070" y="25711"/>
                  <a:pt x="35448" y="25428"/>
                  <a:pt x="35448" y="25049"/>
                </a:cubicBezTo>
                <a:cubicBezTo>
                  <a:pt x="35259" y="24671"/>
                  <a:pt x="35070" y="24293"/>
                  <a:pt x="34691" y="24293"/>
                </a:cubicBezTo>
                <a:close/>
                <a:moveTo>
                  <a:pt x="41686" y="24293"/>
                </a:moveTo>
                <a:cubicBezTo>
                  <a:pt x="41308" y="24293"/>
                  <a:pt x="40930" y="24671"/>
                  <a:pt x="40930" y="25049"/>
                </a:cubicBezTo>
                <a:cubicBezTo>
                  <a:pt x="40930" y="25333"/>
                  <a:pt x="41214" y="25711"/>
                  <a:pt x="41686" y="25711"/>
                </a:cubicBezTo>
                <a:cubicBezTo>
                  <a:pt x="42064" y="25711"/>
                  <a:pt x="42348" y="25428"/>
                  <a:pt x="42348" y="25049"/>
                </a:cubicBezTo>
                <a:cubicBezTo>
                  <a:pt x="42253" y="24671"/>
                  <a:pt x="42064" y="24293"/>
                  <a:pt x="41686" y="24293"/>
                </a:cubicBezTo>
                <a:close/>
                <a:moveTo>
                  <a:pt x="48681" y="24293"/>
                </a:moveTo>
                <a:cubicBezTo>
                  <a:pt x="48303" y="24293"/>
                  <a:pt x="47925" y="24671"/>
                  <a:pt x="47925" y="25049"/>
                </a:cubicBezTo>
                <a:cubicBezTo>
                  <a:pt x="47925" y="25333"/>
                  <a:pt x="48114" y="25711"/>
                  <a:pt x="48681" y="25711"/>
                </a:cubicBezTo>
                <a:cubicBezTo>
                  <a:pt x="48965" y="25711"/>
                  <a:pt x="49343" y="25428"/>
                  <a:pt x="49343" y="25049"/>
                </a:cubicBezTo>
                <a:cubicBezTo>
                  <a:pt x="49248" y="24671"/>
                  <a:pt x="48965" y="24293"/>
                  <a:pt x="48681" y="24293"/>
                </a:cubicBezTo>
                <a:close/>
                <a:moveTo>
                  <a:pt x="55581" y="24293"/>
                </a:moveTo>
                <a:cubicBezTo>
                  <a:pt x="55298" y="24293"/>
                  <a:pt x="54920" y="24671"/>
                  <a:pt x="54920" y="25049"/>
                </a:cubicBezTo>
                <a:cubicBezTo>
                  <a:pt x="54920" y="25333"/>
                  <a:pt x="55109" y="25711"/>
                  <a:pt x="55581" y="25711"/>
                </a:cubicBezTo>
                <a:cubicBezTo>
                  <a:pt x="55960" y="25711"/>
                  <a:pt x="56338" y="25428"/>
                  <a:pt x="56338" y="25049"/>
                </a:cubicBezTo>
                <a:cubicBezTo>
                  <a:pt x="56243" y="24671"/>
                  <a:pt x="55960" y="24293"/>
                  <a:pt x="55581" y="24293"/>
                </a:cubicBezTo>
                <a:close/>
                <a:moveTo>
                  <a:pt x="62576" y="24293"/>
                </a:moveTo>
                <a:cubicBezTo>
                  <a:pt x="62198" y="24293"/>
                  <a:pt x="61820" y="24671"/>
                  <a:pt x="61820" y="25049"/>
                </a:cubicBezTo>
                <a:cubicBezTo>
                  <a:pt x="61820" y="25333"/>
                  <a:pt x="62104" y="25711"/>
                  <a:pt x="62576" y="25711"/>
                </a:cubicBezTo>
                <a:cubicBezTo>
                  <a:pt x="62954" y="25711"/>
                  <a:pt x="63333" y="25428"/>
                  <a:pt x="63333" y="25049"/>
                </a:cubicBezTo>
                <a:cubicBezTo>
                  <a:pt x="63144" y="24671"/>
                  <a:pt x="62954" y="24293"/>
                  <a:pt x="62576" y="24293"/>
                </a:cubicBezTo>
                <a:close/>
                <a:moveTo>
                  <a:pt x="69571" y="24293"/>
                </a:moveTo>
                <a:cubicBezTo>
                  <a:pt x="69193" y="24293"/>
                  <a:pt x="68815" y="24671"/>
                  <a:pt x="68815" y="25049"/>
                </a:cubicBezTo>
                <a:cubicBezTo>
                  <a:pt x="68815" y="25333"/>
                  <a:pt x="69099" y="25711"/>
                  <a:pt x="69571" y="25711"/>
                </a:cubicBezTo>
                <a:cubicBezTo>
                  <a:pt x="69949" y="25711"/>
                  <a:pt x="70233" y="25428"/>
                  <a:pt x="70233" y="25049"/>
                </a:cubicBezTo>
                <a:cubicBezTo>
                  <a:pt x="70138" y="24671"/>
                  <a:pt x="69949" y="24293"/>
                  <a:pt x="69571" y="24293"/>
                </a:cubicBezTo>
                <a:close/>
                <a:moveTo>
                  <a:pt x="72974" y="26089"/>
                </a:moveTo>
                <a:cubicBezTo>
                  <a:pt x="72596" y="26089"/>
                  <a:pt x="72312" y="26467"/>
                  <a:pt x="72312" y="26845"/>
                </a:cubicBezTo>
                <a:cubicBezTo>
                  <a:pt x="72407" y="27129"/>
                  <a:pt x="72596" y="27413"/>
                  <a:pt x="72974" y="27413"/>
                </a:cubicBezTo>
                <a:cubicBezTo>
                  <a:pt x="73069" y="27413"/>
                  <a:pt x="73258" y="27224"/>
                  <a:pt x="73352" y="27224"/>
                </a:cubicBezTo>
                <a:cubicBezTo>
                  <a:pt x="73258" y="26940"/>
                  <a:pt x="73069" y="26467"/>
                  <a:pt x="72974" y="26089"/>
                </a:cubicBezTo>
                <a:close/>
                <a:moveTo>
                  <a:pt x="3309" y="26089"/>
                </a:moveTo>
                <a:cubicBezTo>
                  <a:pt x="2931" y="26089"/>
                  <a:pt x="2553" y="26467"/>
                  <a:pt x="2553" y="26845"/>
                </a:cubicBezTo>
                <a:cubicBezTo>
                  <a:pt x="2553" y="27129"/>
                  <a:pt x="2742" y="27507"/>
                  <a:pt x="3309" y="27507"/>
                </a:cubicBezTo>
                <a:cubicBezTo>
                  <a:pt x="3593" y="27507"/>
                  <a:pt x="3971" y="27129"/>
                  <a:pt x="3971" y="26845"/>
                </a:cubicBezTo>
                <a:cubicBezTo>
                  <a:pt x="3876" y="26373"/>
                  <a:pt x="3593" y="26089"/>
                  <a:pt x="3309" y="26089"/>
                </a:cubicBezTo>
                <a:close/>
                <a:moveTo>
                  <a:pt x="10209" y="26089"/>
                </a:moveTo>
                <a:cubicBezTo>
                  <a:pt x="9831" y="26089"/>
                  <a:pt x="9548" y="26467"/>
                  <a:pt x="9548" y="26845"/>
                </a:cubicBezTo>
                <a:cubicBezTo>
                  <a:pt x="9548" y="27129"/>
                  <a:pt x="9737" y="27507"/>
                  <a:pt x="10209" y="27507"/>
                </a:cubicBezTo>
                <a:cubicBezTo>
                  <a:pt x="10587" y="27507"/>
                  <a:pt x="10966" y="27129"/>
                  <a:pt x="10966" y="26845"/>
                </a:cubicBezTo>
                <a:cubicBezTo>
                  <a:pt x="10871" y="26373"/>
                  <a:pt x="10587" y="26089"/>
                  <a:pt x="10209" y="26089"/>
                </a:cubicBezTo>
                <a:close/>
                <a:moveTo>
                  <a:pt x="17204" y="26089"/>
                </a:moveTo>
                <a:cubicBezTo>
                  <a:pt x="16826" y="26089"/>
                  <a:pt x="16543" y="26467"/>
                  <a:pt x="16543" y="26845"/>
                </a:cubicBezTo>
                <a:cubicBezTo>
                  <a:pt x="16543" y="27129"/>
                  <a:pt x="16732" y="27507"/>
                  <a:pt x="17204" y="27507"/>
                </a:cubicBezTo>
                <a:cubicBezTo>
                  <a:pt x="17582" y="27507"/>
                  <a:pt x="17960" y="27129"/>
                  <a:pt x="17960" y="26845"/>
                </a:cubicBezTo>
                <a:cubicBezTo>
                  <a:pt x="17771" y="26373"/>
                  <a:pt x="17582" y="26089"/>
                  <a:pt x="17204" y="26089"/>
                </a:cubicBezTo>
                <a:close/>
                <a:moveTo>
                  <a:pt x="24199" y="26089"/>
                </a:moveTo>
                <a:cubicBezTo>
                  <a:pt x="23821" y="26089"/>
                  <a:pt x="23443" y="26467"/>
                  <a:pt x="23443" y="26845"/>
                </a:cubicBezTo>
                <a:cubicBezTo>
                  <a:pt x="23443" y="27129"/>
                  <a:pt x="23726" y="27507"/>
                  <a:pt x="24199" y="27507"/>
                </a:cubicBezTo>
                <a:cubicBezTo>
                  <a:pt x="24577" y="27507"/>
                  <a:pt x="24861" y="27129"/>
                  <a:pt x="24861" y="26845"/>
                </a:cubicBezTo>
                <a:cubicBezTo>
                  <a:pt x="24766" y="26373"/>
                  <a:pt x="24577" y="26089"/>
                  <a:pt x="24199" y="26089"/>
                </a:cubicBezTo>
                <a:close/>
                <a:moveTo>
                  <a:pt x="31099" y="26089"/>
                </a:moveTo>
                <a:cubicBezTo>
                  <a:pt x="30816" y="26089"/>
                  <a:pt x="30438" y="26467"/>
                  <a:pt x="30438" y="26845"/>
                </a:cubicBezTo>
                <a:cubicBezTo>
                  <a:pt x="30438" y="27129"/>
                  <a:pt x="30627" y="27507"/>
                  <a:pt x="31099" y="27507"/>
                </a:cubicBezTo>
                <a:cubicBezTo>
                  <a:pt x="31478" y="27507"/>
                  <a:pt x="31856" y="27129"/>
                  <a:pt x="31856" y="26845"/>
                </a:cubicBezTo>
                <a:cubicBezTo>
                  <a:pt x="31761" y="26373"/>
                  <a:pt x="31478" y="26089"/>
                  <a:pt x="31099" y="26089"/>
                </a:cubicBezTo>
                <a:close/>
                <a:moveTo>
                  <a:pt x="38094" y="26089"/>
                </a:moveTo>
                <a:cubicBezTo>
                  <a:pt x="37811" y="26089"/>
                  <a:pt x="37433" y="26467"/>
                  <a:pt x="37433" y="26845"/>
                </a:cubicBezTo>
                <a:cubicBezTo>
                  <a:pt x="37433" y="27129"/>
                  <a:pt x="37622" y="27507"/>
                  <a:pt x="38094" y="27507"/>
                </a:cubicBezTo>
                <a:cubicBezTo>
                  <a:pt x="38472" y="27507"/>
                  <a:pt x="38851" y="27129"/>
                  <a:pt x="38851" y="26845"/>
                </a:cubicBezTo>
                <a:cubicBezTo>
                  <a:pt x="38851" y="26373"/>
                  <a:pt x="38472" y="26089"/>
                  <a:pt x="38094" y="26089"/>
                </a:cubicBezTo>
                <a:close/>
                <a:moveTo>
                  <a:pt x="45089" y="26089"/>
                </a:moveTo>
                <a:cubicBezTo>
                  <a:pt x="44711" y="26089"/>
                  <a:pt x="44333" y="26467"/>
                  <a:pt x="44333" y="26845"/>
                </a:cubicBezTo>
                <a:cubicBezTo>
                  <a:pt x="44333" y="27129"/>
                  <a:pt x="44617" y="27507"/>
                  <a:pt x="45089" y="27507"/>
                </a:cubicBezTo>
                <a:cubicBezTo>
                  <a:pt x="45467" y="27507"/>
                  <a:pt x="45845" y="27129"/>
                  <a:pt x="45845" y="26845"/>
                </a:cubicBezTo>
                <a:cubicBezTo>
                  <a:pt x="45845" y="26373"/>
                  <a:pt x="45467" y="26089"/>
                  <a:pt x="45089" y="26089"/>
                </a:cubicBezTo>
                <a:close/>
                <a:moveTo>
                  <a:pt x="52084" y="26089"/>
                </a:moveTo>
                <a:cubicBezTo>
                  <a:pt x="51706" y="26089"/>
                  <a:pt x="51328" y="26467"/>
                  <a:pt x="51328" y="26845"/>
                </a:cubicBezTo>
                <a:cubicBezTo>
                  <a:pt x="51328" y="27129"/>
                  <a:pt x="51611" y="27507"/>
                  <a:pt x="52084" y="27507"/>
                </a:cubicBezTo>
                <a:cubicBezTo>
                  <a:pt x="52462" y="27507"/>
                  <a:pt x="52746" y="27129"/>
                  <a:pt x="52746" y="26845"/>
                </a:cubicBezTo>
                <a:cubicBezTo>
                  <a:pt x="52746" y="26373"/>
                  <a:pt x="52368" y="26089"/>
                  <a:pt x="52084" y="26089"/>
                </a:cubicBezTo>
                <a:close/>
                <a:moveTo>
                  <a:pt x="59079" y="26089"/>
                </a:moveTo>
                <a:cubicBezTo>
                  <a:pt x="58701" y="26089"/>
                  <a:pt x="58323" y="26467"/>
                  <a:pt x="58323" y="26845"/>
                </a:cubicBezTo>
                <a:cubicBezTo>
                  <a:pt x="58323" y="27129"/>
                  <a:pt x="58512" y="27507"/>
                  <a:pt x="59079" y="27507"/>
                </a:cubicBezTo>
                <a:cubicBezTo>
                  <a:pt x="59363" y="27507"/>
                  <a:pt x="59741" y="27129"/>
                  <a:pt x="59741" y="26845"/>
                </a:cubicBezTo>
                <a:cubicBezTo>
                  <a:pt x="59741" y="26373"/>
                  <a:pt x="59363" y="26089"/>
                  <a:pt x="59079" y="26089"/>
                </a:cubicBezTo>
                <a:close/>
                <a:moveTo>
                  <a:pt x="65979" y="26089"/>
                </a:moveTo>
                <a:cubicBezTo>
                  <a:pt x="65601" y="26089"/>
                  <a:pt x="65318" y="26467"/>
                  <a:pt x="65318" y="26845"/>
                </a:cubicBezTo>
                <a:cubicBezTo>
                  <a:pt x="65318" y="27129"/>
                  <a:pt x="65507" y="27507"/>
                  <a:pt x="65979" y="27507"/>
                </a:cubicBezTo>
                <a:cubicBezTo>
                  <a:pt x="66357" y="27507"/>
                  <a:pt x="66735" y="27129"/>
                  <a:pt x="66735" y="26845"/>
                </a:cubicBezTo>
                <a:cubicBezTo>
                  <a:pt x="66735" y="26373"/>
                  <a:pt x="66357" y="26089"/>
                  <a:pt x="65979" y="26089"/>
                </a:cubicBezTo>
                <a:close/>
                <a:moveTo>
                  <a:pt x="6712" y="27885"/>
                </a:moveTo>
                <a:cubicBezTo>
                  <a:pt x="6334" y="27885"/>
                  <a:pt x="5956" y="28169"/>
                  <a:pt x="5956" y="28547"/>
                </a:cubicBezTo>
                <a:cubicBezTo>
                  <a:pt x="5956" y="28925"/>
                  <a:pt x="6239" y="29303"/>
                  <a:pt x="6712" y="29303"/>
                </a:cubicBezTo>
                <a:cubicBezTo>
                  <a:pt x="7090" y="29303"/>
                  <a:pt x="7374" y="28925"/>
                  <a:pt x="7374" y="28547"/>
                </a:cubicBezTo>
                <a:cubicBezTo>
                  <a:pt x="7374" y="28074"/>
                  <a:pt x="7090" y="27885"/>
                  <a:pt x="6712" y="27885"/>
                </a:cubicBezTo>
                <a:close/>
                <a:moveTo>
                  <a:pt x="13707" y="27885"/>
                </a:moveTo>
                <a:cubicBezTo>
                  <a:pt x="13329" y="27885"/>
                  <a:pt x="12951" y="28169"/>
                  <a:pt x="12951" y="28547"/>
                </a:cubicBezTo>
                <a:cubicBezTo>
                  <a:pt x="12951" y="28925"/>
                  <a:pt x="13234" y="29303"/>
                  <a:pt x="13707" y="29303"/>
                </a:cubicBezTo>
                <a:cubicBezTo>
                  <a:pt x="13990" y="29303"/>
                  <a:pt x="14368" y="28925"/>
                  <a:pt x="14368" y="28547"/>
                </a:cubicBezTo>
                <a:cubicBezTo>
                  <a:pt x="14368" y="28074"/>
                  <a:pt x="13990" y="27885"/>
                  <a:pt x="13707" y="27885"/>
                </a:cubicBezTo>
                <a:close/>
                <a:moveTo>
                  <a:pt x="20607" y="27885"/>
                </a:moveTo>
                <a:cubicBezTo>
                  <a:pt x="20324" y="27885"/>
                  <a:pt x="19945" y="28169"/>
                  <a:pt x="19945" y="28547"/>
                </a:cubicBezTo>
                <a:cubicBezTo>
                  <a:pt x="19945" y="28925"/>
                  <a:pt x="20135" y="29303"/>
                  <a:pt x="20607" y="29303"/>
                </a:cubicBezTo>
                <a:cubicBezTo>
                  <a:pt x="20985" y="29303"/>
                  <a:pt x="21363" y="28925"/>
                  <a:pt x="21363" y="28547"/>
                </a:cubicBezTo>
                <a:cubicBezTo>
                  <a:pt x="21363" y="28074"/>
                  <a:pt x="21080" y="27885"/>
                  <a:pt x="20607" y="27885"/>
                </a:cubicBezTo>
                <a:close/>
                <a:moveTo>
                  <a:pt x="27602" y="27885"/>
                </a:moveTo>
                <a:cubicBezTo>
                  <a:pt x="27224" y="27885"/>
                  <a:pt x="26846" y="28169"/>
                  <a:pt x="26846" y="28547"/>
                </a:cubicBezTo>
                <a:cubicBezTo>
                  <a:pt x="26846" y="28925"/>
                  <a:pt x="27129" y="29303"/>
                  <a:pt x="27602" y="29303"/>
                </a:cubicBezTo>
                <a:cubicBezTo>
                  <a:pt x="27980" y="29303"/>
                  <a:pt x="28358" y="28925"/>
                  <a:pt x="28358" y="28547"/>
                </a:cubicBezTo>
                <a:cubicBezTo>
                  <a:pt x="28358" y="28074"/>
                  <a:pt x="28075" y="27885"/>
                  <a:pt x="27602" y="27885"/>
                </a:cubicBezTo>
                <a:close/>
                <a:moveTo>
                  <a:pt x="34691" y="27885"/>
                </a:moveTo>
                <a:cubicBezTo>
                  <a:pt x="34313" y="27885"/>
                  <a:pt x="33935" y="28169"/>
                  <a:pt x="33935" y="28547"/>
                </a:cubicBezTo>
                <a:cubicBezTo>
                  <a:pt x="33935" y="28925"/>
                  <a:pt x="34219" y="29303"/>
                  <a:pt x="34691" y="29303"/>
                </a:cubicBezTo>
                <a:cubicBezTo>
                  <a:pt x="35070" y="29303"/>
                  <a:pt x="35448" y="28925"/>
                  <a:pt x="35448" y="28547"/>
                </a:cubicBezTo>
                <a:cubicBezTo>
                  <a:pt x="35259" y="28074"/>
                  <a:pt x="35070" y="27885"/>
                  <a:pt x="34691" y="27885"/>
                </a:cubicBezTo>
                <a:close/>
                <a:moveTo>
                  <a:pt x="41686" y="27885"/>
                </a:moveTo>
                <a:cubicBezTo>
                  <a:pt x="41308" y="27885"/>
                  <a:pt x="40930" y="28169"/>
                  <a:pt x="40930" y="28547"/>
                </a:cubicBezTo>
                <a:cubicBezTo>
                  <a:pt x="40930" y="28925"/>
                  <a:pt x="41214" y="29303"/>
                  <a:pt x="41686" y="29303"/>
                </a:cubicBezTo>
                <a:cubicBezTo>
                  <a:pt x="42064" y="29303"/>
                  <a:pt x="42348" y="28925"/>
                  <a:pt x="42348" y="28547"/>
                </a:cubicBezTo>
                <a:cubicBezTo>
                  <a:pt x="42253" y="28074"/>
                  <a:pt x="42064" y="27885"/>
                  <a:pt x="41686" y="27885"/>
                </a:cubicBezTo>
                <a:close/>
                <a:moveTo>
                  <a:pt x="48681" y="27885"/>
                </a:moveTo>
                <a:cubicBezTo>
                  <a:pt x="48303" y="27885"/>
                  <a:pt x="47925" y="28169"/>
                  <a:pt x="47925" y="28547"/>
                </a:cubicBezTo>
                <a:cubicBezTo>
                  <a:pt x="47925" y="28925"/>
                  <a:pt x="48114" y="29303"/>
                  <a:pt x="48681" y="29303"/>
                </a:cubicBezTo>
                <a:cubicBezTo>
                  <a:pt x="48965" y="29303"/>
                  <a:pt x="49343" y="28925"/>
                  <a:pt x="49343" y="28547"/>
                </a:cubicBezTo>
                <a:cubicBezTo>
                  <a:pt x="49248" y="28074"/>
                  <a:pt x="48965" y="27885"/>
                  <a:pt x="48681" y="27885"/>
                </a:cubicBezTo>
                <a:close/>
                <a:moveTo>
                  <a:pt x="55581" y="27885"/>
                </a:moveTo>
                <a:cubicBezTo>
                  <a:pt x="55298" y="27885"/>
                  <a:pt x="54920" y="28169"/>
                  <a:pt x="54920" y="28547"/>
                </a:cubicBezTo>
                <a:cubicBezTo>
                  <a:pt x="54920" y="28925"/>
                  <a:pt x="55109" y="29303"/>
                  <a:pt x="55581" y="29303"/>
                </a:cubicBezTo>
                <a:cubicBezTo>
                  <a:pt x="55960" y="29303"/>
                  <a:pt x="56338" y="28925"/>
                  <a:pt x="56338" y="28547"/>
                </a:cubicBezTo>
                <a:cubicBezTo>
                  <a:pt x="56243" y="28074"/>
                  <a:pt x="55960" y="27885"/>
                  <a:pt x="55581" y="27885"/>
                </a:cubicBezTo>
                <a:close/>
                <a:moveTo>
                  <a:pt x="62576" y="27885"/>
                </a:moveTo>
                <a:cubicBezTo>
                  <a:pt x="62198" y="27885"/>
                  <a:pt x="61820" y="28169"/>
                  <a:pt x="61820" y="28547"/>
                </a:cubicBezTo>
                <a:cubicBezTo>
                  <a:pt x="61820" y="28925"/>
                  <a:pt x="62104" y="29303"/>
                  <a:pt x="62576" y="29303"/>
                </a:cubicBezTo>
                <a:cubicBezTo>
                  <a:pt x="62954" y="29303"/>
                  <a:pt x="63333" y="28925"/>
                  <a:pt x="63333" y="28547"/>
                </a:cubicBezTo>
                <a:cubicBezTo>
                  <a:pt x="63144" y="28074"/>
                  <a:pt x="62954" y="27885"/>
                  <a:pt x="62576" y="27885"/>
                </a:cubicBezTo>
                <a:close/>
                <a:moveTo>
                  <a:pt x="69571" y="27885"/>
                </a:moveTo>
                <a:cubicBezTo>
                  <a:pt x="69193" y="27885"/>
                  <a:pt x="68815" y="28169"/>
                  <a:pt x="68815" y="28547"/>
                </a:cubicBezTo>
                <a:cubicBezTo>
                  <a:pt x="68815" y="28925"/>
                  <a:pt x="69099" y="29303"/>
                  <a:pt x="69571" y="29303"/>
                </a:cubicBezTo>
                <a:cubicBezTo>
                  <a:pt x="69949" y="29303"/>
                  <a:pt x="70233" y="28925"/>
                  <a:pt x="70233" y="28547"/>
                </a:cubicBezTo>
                <a:cubicBezTo>
                  <a:pt x="70138" y="28074"/>
                  <a:pt x="69949" y="27885"/>
                  <a:pt x="69571" y="27885"/>
                </a:cubicBezTo>
                <a:close/>
                <a:moveTo>
                  <a:pt x="3309" y="29492"/>
                </a:moveTo>
                <a:cubicBezTo>
                  <a:pt x="2931" y="29492"/>
                  <a:pt x="2553" y="29870"/>
                  <a:pt x="2553" y="30248"/>
                </a:cubicBezTo>
                <a:cubicBezTo>
                  <a:pt x="2553" y="30626"/>
                  <a:pt x="2742" y="30910"/>
                  <a:pt x="3309" y="30910"/>
                </a:cubicBezTo>
                <a:cubicBezTo>
                  <a:pt x="3593" y="30910"/>
                  <a:pt x="3971" y="30626"/>
                  <a:pt x="3971" y="30248"/>
                </a:cubicBezTo>
                <a:cubicBezTo>
                  <a:pt x="3876" y="29870"/>
                  <a:pt x="3593" y="29492"/>
                  <a:pt x="3309" y="29492"/>
                </a:cubicBezTo>
                <a:close/>
                <a:moveTo>
                  <a:pt x="10209" y="29492"/>
                </a:moveTo>
                <a:cubicBezTo>
                  <a:pt x="9831" y="29492"/>
                  <a:pt x="9548" y="29870"/>
                  <a:pt x="9548" y="30248"/>
                </a:cubicBezTo>
                <a:cubicBezTo>
                  <a:pt x="9548" y="30626"/>
                  <a:pt x="9737" y="30910"/>
                  <a:pt x="10209" y="30910"/>
                </a:cubicBezTo>
                <a:cubicBezTo>
                  <a:pt x="10587" y="30910"/>
                  <a:pt x="10966" y="30626"/>
                  <a:pt x="10966" y="30248"/>
                </a:cubicBezTo>
                <a:cubicBezTo>
                  <a:pt x="10871" y="29870"/>
                  <a:pt x="10587" y="29492"/>
                  <a:pt x="10209" y="29492"/>
                </a:cubicBezTo>
                <a:close/>
                <a:moveTo>
                  <a:pt x="17204" y="29492"/>
                </a:moveTo>
                <a:cubicBezTo>
                  <a:pt x="16826" y="29492"/>
                  <a:pt x="16543" y="29870"/>
                  <a:pt x="16543" y="30248"/>
                </a:cubicBezTo>
                <a:cubicBezTo>
                  <a:pt x="16543" y="30626"/>
                  <a:pt x="16732" y="30910"/>
                  <a:pt x="17204" y="30910"/>
                </a:cubicBezTo>
                <a:cubicBezTo>
                  <a:pt x="17582" y="30910"/>
                  <a:pt x="17960" y="30626"/>
                  <a:pt x="17960" y="30248"/>
                </a:cubicBezTo>
                <a:cubicBezTo>
                  <a:pt x="17771" y="29870"/>
                  <a:pt x="17582" y="29492"/>
                  <a:pt x="17204" y="29492"/>
                </a:cubicBezTo>
                <a:close/>
                <a:moveTo>
                  <a:pt x="24199" y="29492"/>
                </a:moveTo>
                <a:cubicBezTo>
                  <a:pt x="23821" y="29492"/>
                  <a:pt x="23443" y="29870"/>
                  <a:pt x="23443" y="30248"/>
                </a:cubicBezTo>
                <a:cubicBezTo>
                  <a:pt x="23443" y="30626"/>
                  <a:pt x="23726" y="30910"/>
                  <a:pt x="24199" y="30910"/>
                </a:cubicBezTo>
                <a:cubicBezTo>
                  <a:pt x="24577" y="30910"/>
                  <a:pt x="24861" y="30626"/>
                  <a:pt x="24861" y="30248"/>
                </a:cubicBezTo>
                <a:cubicBezTo>
                  <a:pt x="24766" y="29870"/>
                  <a:pt x="24577" y="29492"/>
                  <a:pt x="24199" y="29492"/>
                </a:cubicBezTo>
                <a:close/>
                <a:moveTo>
                  <a:pt x="31099" y="29492"/>
                </a:moveTo>
                <a:cubicBezTo>
                  <a:pt x="30816" y="29492"/>
                  <a:pt x="30438" y="29870"/>
                  <a:pt x="30438" y="30248"/>
                </a:cubicBezTo>
                <a:cubicBezTo>
                  <a:pt x="30438" y="30626"/>
                  <a:pt x="30627" y="30910"/>
                  <a:pt x="31099" y="30910"/>
                </a:cubicBezTo>
                <a:cubicBezTo>
                  <a:pt x="31478" y="30910"/>
                  <a:pt x="31856" y="30626"/>
                  <a:pt x="31856" y="30248"/>
                </a:cubicBezTo>
                <a:cubicBezTo>
                  <a:pt x="31761" y="29870"/>
                  <a:pt x="31478" y="29492"/>
                  <a:pt x="31099" y="29492"/>
                </a:cubicBezTo>
                <a:close/>
                <a:moveTo>
                  <a:pt x="38094" y="29492"/>
                </a:moveTo>
                <a:cubicBezTo>
                  <a:pt x="37811" y="29492"/>
                  <a:pt x="37433" y="29870"/>
                  <a:pt x="37433" y="30248"/>
                </a:cubicBezTo>
                <a:cubicBezTo>
                  <a:pt x="37433" y="30626"/>
                  <a:pt x="37622" y="30910"/>
                  <a:pt x="38094" y="30910"/>
                </a:cubicBezTo>
                <a:cubicBezTo>
                  <a:pt x="38472" y="30910"/>
                  <a:pt x="38851" y="30626"/>
                  <a:pt x="38851" y="30248"/>
                </a:cubicBezTo>
                <a:cubicBezTo>
                  <a:pt x="38851" y="29870"/>
                  <a:pt x="38472" y="29492"/>
                  <a:pt x="38094" y="29492"/>
                </a:cubicBezTo>
                <a:close/>
                <a:moveTo>
                  <a:pt x="45089" y="29492"/>
                </a:moveTo>
                <a:cubicBezTo>
                  <a:pt x="44711" y="29492"/>
                  <a:pt x="44333" y="29870"/>
                  <a:pt x="44333" y="30248"/>
                </a:cubicBezTo>
                <a:cubicBezTo>
                  <a:pt x="44333" y="30626"/>
                  <a:pt x="44617" y="30910"/>
                  <a:pt x="45089" y="30910"/>
                </a:cubicBezTo>
                <a:cubicBezTo>
                  <a:pt x="45467" y="30910"/>
                  <a:pt x="45845" y="30626"/>
                  <a:pt x="45845" y="30248"/>
                </a:cubicBezTo>
                <a:cubicBezTo>
                  <a:pt x="45845" y="29870"/>
                  <a:pt x="45467" y="29492"/>
                  <a:pt x="45089" y="29492"/>
                </a:cubicBezTo>
                <a:close/>
                <a:moveTo>
                  <a:pt x="52084" y="29492"/>
                </a:moveTo>
                <a:cubicBezTo>
                  <a:pt x="51706" y="29492"/>
                  <a:pt x="51328" y="29870"/>
                  <a:pt x="51328" y="30248"/>
                </a:cubicBezTo>
                <a:cubicBezTo>
                  <a:pt x="51328" y="30626"/>
                  <a:pt x="51611" y="30910"/>
                  <a:pt x="52084" y="30910"/>
                </a:cubicBezTo>
                <a:cubicBezTo>
                  <a:pt x="52462" y="30910"/>
                  <a:pt x="52746" y="30626"/>
                  <a:pt x="52746" y="30248"/>
                </a:cubicBezTo>
                <a:cubicBezTo>
                  <a:pt x="52746" y="29870"/>
                  <a:pt x="52368" y="29492"/>
                  <a:pt x="52084" y="29492"/>
                </a:cubicBezTo>
                <a:close/>
                <a:moveTo>
                  <a:pt x="59079" y="29492"/>
                </a:moveTo>
                <a:cubicBezTo>
                  <a:pt x="58701" y="29492"/>
                  <a:pt x="58323" y="29870"/>
                  <a:pt x="58323" y="30248"/>
                </a:cubicBezTo>
                <a:cubicBezTo>
                  <a:pt x="58323" y="30626"/>
                  <a:pt x="58512" y="30910"/>
                  <a:pt x="59079" y="30910"/>
                </a:cubicBezTo>
                <a:cubicBezTo>
                  <a:pt x="59363" y="30910"/>
                  <a:pt x="59741" y="30626"/>
                  <a:pt x="59741" y="30248"/>
                </a:cubicBezTo>
                <a:cubicBezTo>
                  <a:pt x="59741" y="29870"/>
                  <a:pt x="59363" y="29492"/>
                  <a:pt x="59079" y="29492"/>
                </a:cubicBezTo>
                <a:close/>
                <a:moveTo>
                  <a:pt x="65979" y="29492"/>
                </a:moveTo>
                <a:cubicBezTo>
                  <a:pt x="65601" y="29492"/>
                  <a:pt x="65318" y="29870"/>
                  <a:pt x="65318" y="30248"/>
                </a:cubicBezTo>
                <a:cubicBezTo>
                  <a:pt x="65318" y="30626"/>
                  <a:pt x="65507" y="30910"/>
                  <a:pt x="65979" y="30910"/>
                </a:cubicBezTo>
                <a:cubicBezTo>
                  <a:pt x="66357" y="30910"/>
                  <a:pt x="66735" y="30626"/>
                  <a:pt x="66735" y="30248"/>
                </a:cubicBezTo>
                <a:cubicBezTo>
                  <a:pt x="66735" y="29870"/>
                  <a:pt x="66357" y="29492"/>
                  <a:pt x="65979" y="29492"/>
                </a:cubicBezTo>
                <a:close/>
                <a:moveTo>
                  <a:pt x="72974" y="29492"/>
                </a:moveTo>
                <a:cubicBezTo>
                  <a:pt x="72596" y="29492"/>
                  <a:pt x="72312" y="29870"/>
                  <a:pt x="72312" y="30248"/>
                </a:cubicBezTo>
                <a:cubicBezTo>
                  <a:pt x="72407" y="30626"/>
                  <a:pt x="72596" y="30910"/>
                  <a:pt x="72974" y="30910"/>
                </a:cubicBezTo>
                <a:cubicBezTo>
                  <a:pt x="73352" y="30910"/>
                  <a:pt x="73730" y="30626"/>
                  <a:pt x="73730" y="30248"/>
                </a:cubicBezTo>
                <a:cubicBezTo>
                  <a:pt x="73730" y="29870"/>
                  <a:pt x="73447" y="29492"/>
                  <a:pt x="72974" y="29492"/>
                </a:cubicBezTo>
                <a:close/>
                <a:moveTo>
                  <a:pt x="284" y="31761"/>
                </a:moveTo>
                <a:lnTo>
                  <a:pt x="284" y="31950"/>
                </a:lnTo>
                <a:cubicBezTo>
                  <a:pt x="284" y="32139"/>
                  <a:pt x="284" y="32328"/>
                  <a:pt x="190" y="32422"/>
                </a:cubicBezTo>
                <a:cubicBezTo>
                  <a:pt x="284" y="32328"/>
                  <a:pt x="379" y="32233"/>
                  <a:pt x="379" y="31950"/>
                </a:cubicBezTo>
                <a:cubicBezTo>
                  <a:pt x="379" y="31855"/>
                  <a:pt x="284" y="31855"/>
                  <a:pt x="284" y="31761"/>
                </a:cubicBezTo>
                <a:close/>
                <a:moveTo>
                  <a:pt x="6712" y="31288"/>
                </a:moveTo>
                <a:cubicBezTo>
                  <a:pt x="6334" y="31288"/>
                  <a:pt x="5956" y="31666"/>
                  <a:pt x="5956" y="32044"/>
                </a:cubicBezTo>
                <a:cubicBezTo>
                  <a:pt x="5956" y="32328"/>
                  <a:pt x="6239" y="32706"/>
                  <a:pt x="6712" y="32706"/>
                </a:cubicBezTo>
                <a:cubicBezTo>
                  <a:pt x="7090" y="32706"/>
                  <a:pt x="7374" y="32328"/>
                  <a:pt x="7374" y="32044"/>
                </a:cubicBezTo>
                <a:cubicBezTo>
                  <a:pt x="7374" y="31666"/>
                  <a:pt x="7090" y="31288"/>
                  <a:pt x="6712" y="31288"/>
                </a:cubicBezTo>
                <a:close/>
                <a:moveTo>
                  <a:pt x="13707" y="31288"/>
                </a:moveTo>
                <a:cubicBezTo>
                  <a:pt x="13329" y="31288"/>
                  <a:pt x="12951" y="31666"/>
                  <a:pt x="12951" y="32044"/>
                </a:cubicBezTo>
                <a:cubicBezTo>
                  <a:pt x="12951" y="32328"/>
                  <a:pt x="13234" y="32706"/>
                  <a:pt x="13707" y="32706"/>
                </a:cubicBezTo>
                <a:cubicBezTo>
                  <a:pt x="13990" y="32706"/>
                  <a:pt x="14368" y="32328"/>
                  <a:pt x="14368" y="32044"/>
                </a:cubicBezTo>
                <a:cubicBezTo>
                  <a:pt x="14368" y="31666"/>
                  <a:pt x="13990" y="31288"/>
                  <a:pt x="13707" y="31288"/>
                </a:cubicBezTo>
                <a:close/>
                <a:moveTo>
                  <a:pt x="20607" y="31288"/>
                </a:moveTo>
                <a:cubicBezTo>
                  <a:pt x="20324" y="31288"/>
                  <a:pt x="19945" y="31666"/>
                  <a:pt x="19945" y="32044"/>
                </a:cubicBezTo>
                <a:cubicBezTo>
                  <a:pt x="19945" y="32328"/>
                  <a:pt x="20135" y="32706"/>
                  <a:pt x="20607" y="32706"/>
                </a:cubicBezTo>
                <a:cubicBezTo>
                  <a:pt x="20985" y="32706"/>
                  <a:pt x="21363" y="32328"/>
                  <a:pt x="21363" y="32044"/>
                </a:cubicBezTo>
                <a:cubicBezTo>
                  <a:pt x="21363" y="31666"/>
                  <a:pt x="21080" y="31288"/>
                  <a:pt x="20607" y="31288"/>
                </a:cubicBezTo>
                <a:close/>
                <a:moveTo>
                  <a:pt x="27602" y="31288"/>
                </a:moveTo>
                <a:cubicBezTo>
                  <a:pt x="27224" y="31288"/>
                  <a:pt x="26846" y="31666"/>
                  <a:pt x="26846" y="32044"/>
                </a:cubicBezTo>
                <a:cubicBezTo>
                  <a:pt x="26846" y="32328"/>
                  <a:pt x="27129" y="32706"/>
                  <a:pt x="27602" y="32706"/>
                </a:cubicBezTo>
                <a:cubicBezTo>
                  <a:pt x="27980" y="32706"/>
                  <a:pt x="28358" y="32328"/>
                  <a:pt x="28358" y="32044"/>
                </a:cubicBezTo>
                <a:cubicBezTo>
                  <a:pt x="28358" y="31666"/>
                  <a:pt x="28075" y="31288"/>
                  <a:pt x="27602" y="31288"/>
                </a:cubicBezTo>
                <a:close/>
                <a:moveTo>
                  <a:pt x="34691" y="31288"/>
                </a:moveTo>
                <a:cubicBezTo>
                  <a:pt x="34313" y="31288"/>
                  <a:pt x="33935" y="31666"/>
                  <a:pt x="33935" y="32044"/>
                </a:cubicBezTo>
                <a:cubicBezTo>
                  <a:pt x="33935" y="32328"/>
                  <a:pt x="34219" y="32706"/>
                  <a:pt x="34691" y="32706"/>
                </a:cubicBezTo>
                <a:cubicBezTo>
                  <a:pt x="35070" y="32706"/>
                  <a:pt x="35448" y="32328"/>
                  <a:pt x="35448" y="32044"/>
                </a:cubicBezTo>
                <a:cubicBezTo>
                  <a:pt x="35259" y="31666"/>
                  <a:pt x="35070" y="31288"/>
                  <a:pt x="34691" y="31288"/>
                </a:cubicBezTo>
                <a:close/>
                <a:moveTo>
                  <a:pt x="41686" y="31288"/>
                </a:moveTo>
                <a:cubicBezTo>
                  <a:pt x="41308" y="31288"/>
                  <a:pt x="40930" y="31666"/>
                  <a:pt x="40930" y="32044"/>
                </a:cubicBezTo>
                <a:cubicBezTo>
                  <a:pt x="40930" y="32328"/>
                  <a:pt x="41214" y="32706"/>
                  <a:pt x="41686" y="32706"/>
                </a:cubicBezTo>
                <a:cubicBezTo>
                  <a:pt x="42064" y="32706"/>
                  <a:pt x="42348" y="32328"/>
                  <a:pt x="42348" y="32044"/>
                </a:cubicBezTo>
                <a:cubicBezTo>
                  <a:pt x="42253" y="31666"/>
                  <a:pt x="42064" y="31288"/>
                  <a:pt x="41686" y="31288"/>
                </a:cubicBezTo>
                <a:close/>
                <a:moveTo>
                  <a:pt x="48681" y="31288"/>
                </a:moveTo>
                <a:cubicBezTo>
                  <a:pt x="48303" y="31288"/>
                  <a:pt x="47925" y="31666"/>
                  <a:pt x="47925" y="32044"/>
                </a:cubicBezTo>
                <a:cubicBezTo>
                  <a:pt x="47925" y="32328"/>
                  <a:pt x="48114" y="32706"/>
                  <a:pt x="48681" y="32706"/>
                </a:cubicBezTo>
                <a:cubicBezTo>
                  <a:pt x="48965" y="32706"/>
                  <a:pt x="49343" y="32328"/>
                  <a:pt x="49343" y="32044"/>
                </a:cubicBezTo>
                <a:cubicBezTo>
                  <a:pt x="49248" y="31666"/>
                  <a:pt x="48965" y="31288"/>
                  <a:pt x="48681" y="31288"/>
                </a:cubicBezTo>
                <a:close/>
                <a:moveTo>
                  <a:pt x="55581" y="31288"/>
                </a:moveTo>
                <a:cubicBezTo>
                  <a:pt x="55298" y="31288"/>
                  <a:pt x="54920" y="31666"/>
                  <a:pt x="54920" y="32044"/>
                </a:cubicBezTo>
                <a:cubicBezTo>
                  <a:pt x="54920" y="32328"/>
                  <a:pt x="55109" y="32706"/>
                  <a:pt x="55581" y="32706"/>
                </a:cubicBezTo>
                <a:cubicBezTo>
                  <a:pt x="55960" y="32706"/>
                  <a:pt x="56338" y="32328"/>
                  <a:pt x="56338" y="32044"/>
                </a:cubicBezTo>
                <a:cubicBezTo>
                  <a:pt x="56243" y="31666"/>
                  <a:pt x="55960" y="31288"/>
                  <a:pt x="55581" y="31288"/>
                </a:cubicBezTo>
                <a:close/>
                <a:moveTo>
                  <a:pt x="62576" y="31288"/>
                </a:moveTo>
                <a:cubicBezTo>
                  <a:pt x="62198" y="31288"/>
                  <a:pt x="61820" y="31666"/>
                  <a:pt x="61820" y="32044"/>
                </a:cubicBezTo>
                <a:cubicBezTo>
                  <a:pt x="61820" y="32328"/>
                  <a:pt x="62104" y="32706"/>
                  <a:pt x="62576" y="32706"/>
                </a:cubicBezTo>
                <a:cubicBezTo>
                  <a:pt x="62954" y="32706"/>
                  <a:pt x="63333" y="32328"/>
                  <a:pt x="63333" y="32044"/>
                </a:cubicBezTo>
                <a:cubicBezTo>
                  <a:pt x="63144" y="31666"/>
                  <a:pt x="62954" y="31288"/>
                  <a:pt x="62576" y="31288"/>
                </a:cubicBezTo>
                <a:close/>
                <a:moveTo>
                  <a:pt x="69571" y="31288"/>
                </a:moveTo>
                <a:cubicBezTo>
                  <a:pt x="69193" y="31288"/>
                  <a:pt x="68815" y="31666"/>
                  <a:pt x="68815" y="32044"/>
                </a:cubicBezTo>
                <a:cubicBezTo>
                  <a:pt x="68815" y="32328"/>
                  <a:pt x="69099" y="32706"/>
                  <a:pt x="69571" y="32706"/>
                </a:cubicBezTo>
                <a:cubicBezTo>
                  <a:pt x="69949" y="32706"/>
                  <a:pt x="70233" y="32328"/>
                  <a:pt x="70233" y="32044"/>
                </a:cubicBezTo>
                <a:cubicBezTo>
                  <a:pt x="70138" y="31666"/>
                  <a:pt x="69949" y="31288"/>
                  <a:pt x="69571" y="31288"/>
                </a:cubicBezTo>
                <a:close/>
                <a:moveTo>
                  <a:pt x="3309" y="33084"/>
                </a:moveTo>
                <a:cubicBezTo>
                  <a:pt x="2931" y="33084"/>
                  <a:pt x="2553" y="33462"/>
                  <a:pt x="2553" y="33746"/>
                </a:cubicBezTo>
                <a:cubicBezTo>
                  <a:pt x="2553" y="34124"/>
                  <a:pt x="2742" y="34502"/>
                  <a:pt x="3309" y="34502"/>
                </a:cubicBezTo>
                <a:cubicBezTo>
                  <a:pt x="3593" y="34502"/>
                  <a:pt x="3971" y="34124"/>
                  <a:pt x="3971" y="33746"/>
                </a:cubicBezTo>
                <a:cubicBezTo>
                  <a:pt x="3876" y="33273"/>
                  <a:pt x="3593" y="33084"/>
                  <a:pt x="3309" y="33084"/>
                </a:cubicBezTo>
                <a:close/>
                <a:moveTo>
                  <a:pt x="10209" y="33084"/>
                </a:moveTo>
                <a:cubicBezTo>
                  <a:pt x="9831" y="33084"/>
                  <a:pt x="9548" y="33462"/>
                  <a:pt x="9548" y="33746"/>
                </a:cubicBezTo>
                <a:cubicBezTo>
                  <a:pt x="9548" y="34124"/>
                  <a:pt x="9737" y="34502"/>
                  <a:pt x="10209" y="34502"/>
                </a:cubicBezTo>
                <a:cubicBezTo>
                  <a:pt x="10587" y="34502"/>
                  <a:pt x="10966" y="34124"/>
                  <a:pt x="10966" y="33746"/>
                </a:cubicBezTo>
                <a:cubicBezTo>
                  <a:pt x="10871" y="33273"/>
                  <a:pt x="10587" y="33084"/>
                  <a:pt x="10209" y="33084"/>
                </a:cubicBezTo>
                <a:close/>
                <a:moveTo>
                  <a:pt x="17204" y="33084"/>
                </a:moveTo>
                <a:cubicBezTo>
                  <a:pt x="16826" y="33084"/>
                  <a:pt x="16543" y="33462"/>
                  <a:pt x="16543" y="33746"/>
                </a:cubicBezTo>
                <a:cubicBezTo>
                  <a:pt x="16543" y="34124"/>
                  <a:pt x="16732" y="34502"/>
                  <a:pt x="17204" y="34502"/>
                </a:cubicBezTo>
                <a:cubicBezTo>
                  <a:pt x="17582" y="34502"/>
                  <a:pt x="17960" y="34124"/>
                  <a:pt x="17960" y="33746"/>
                </a:cubicBezTo>
                <a:cubicBezTo>
                  <a:pt x="17771" y="33273"/>
                  <a:pt x="17582" y="33084"/>
                  <a:pt x="17204" y="33084"/>
                </a:cubicBezTo>
                <a:close/>
                <a:moveTo>
                  <a:pt x="24199" y="33084"/>
                </a:moveTo>
                <a:cubicBezTo>
                  <a:pt x="23821" y="33084"/>
                  <a:pt x="23443" y="33462"/>
                  <a:pt x="23443" y="33746"/>
                </a:cubicBezTo>
                <a:cubicBezTo>
                  <a:pt x="23443" y="34124"/>
                  <a:pt x="23726" y="34502"/>
                  <a:pt x="24199" y="34502"/>
                </a:cubicBezTo>
                <a:cubicBezTo>
                  <a:pt x="24577" y="34502"/>
                  <a:pt x="24861" y="34124"/>
                  <a:pt x="24861" y="33746"/>
                </a:cubicBezTo>
                <a:cubicBezTo>
                  <a:pt x="24766" y="33273"/>
                  <a:pt x="24577" y="33084"/>
                  <a:pt x="24199" y="33084"/>
                </a:cubicBezTo>
                <a:close/>
                <a:moveTo>
                  <a:pt x="31099" y="33084"/>
                </a:moveTo>
                <a:cubicBezTo>
                  <a:pt x="30816" y="33084"/>
                  <a:pt x="30438" y="33462"/>
                  <a:pt x="30438" y="33746"/>
                </a:cubicBezTo>
                <a:cubicBezTo>
                  <a:pt x="30438" y="34124"/>
                  <a:pt x="30627" y="34502"/>
                  <a:pt x="31099" y="34502"/>
                </a:cubicBezTo>
                <a:cubicBezTo>
                  <a:pt x="31478" y="34502"/>
                  <a:pt x="31856" y="34124"/>
                  <a:pt x="31856" y="33746"/>
                </a:cubicBezTo>
                <a:cubicBezTo>
                  <a:pt x="31761" y="33273"/>
                  <a:pt x="31478" y="33084"/>
                  <a:pt x="31099" y="33084"/>
                </a:cubicBezTo>
                <a:close/>
                <a:moveTo>
                  <a:pt x="38094" y="33084"/>
                </a:moveTo>
                <a:cubicBezTo>
                  <a:pt x="37811" y="33084"/>
                  <a:pt x="37433" y="33462"/>
                  <a:pt x="37433" y="33746"/>
                </a:cubicBezTo>
                <a:cubicBezTo>
                  <a:pt x="37433" y="34124"/>
                  <a:pt x="37622" y="34502"/>
                  <a:pt x="38094" y="34502"/>
                </a:cubicBezTo>
                <a:cubicBezTo>
                  <a:pt x="38472" y="34502"/>
                  <a:pt x="38851" y="34124"/>
                  <a:pt x="38851" y="33746"/>
                </a:cubicBezTo>
                <a:cubicBezTo>
                  <a:pt x="38851" y="33273"/>
                  <a:pt x="38472" y="33084"/>
                  <a:pt x="38094" y="33084"/>
                </a:cubicBezTo>
                <a:close/>
                <a:moveTo>
                  <a:pt x="45089" y="33084"/>
                </a:moveTo>
                <a:cubicBezTo>
                  <a:pt x="44711" y="33084"/>
                  <a:pt x="44333" y="33462"/>
                  <a:pt x="44333" y="33746"/>
                </a:cubicBezTo>
                <a:cubicBezTo>
                  <a:pt x="44333" y="34124"/>
                  <a:pt x="44617" y="34502"/>
                  <a:pt x="45089" y="34502"/>
                </a:cubicBezTo>
                <a:cubicBezTo>
                  <a:pt x="45467" y="34502"/>
                  <a:pt x="45845" y="34124"/>
                  <a:pt x="45845" y="33746"/>
                </a:cubicBezTo>
                <a:cubicBezTo>
                  <a:pt x="45845" y="33273"/>
                  <a:pt x="45467" y="33084"/>
                  <a:pt x="45089" y="33084"/>
                </a:cubicBezTo>
                <a:close/>
                <a:moveTo>
                  <a:pt x="52084" y="33084"/>
                </a:moveTo>
                <a:cubicBezTo>
                  <a:pt x="51706" y="33084"/>
                  <a:pt x="51328" y="33462"/>
                  <a:pt x="51328" y="33746"/>
                </a:cubicBezTo>
                <a:cubicBezTo>
                  <a:pt x="51328" y="34124"/>
                  <a:pt x="51611" y="34502"/>
                  <a:pt x="52084" y="34502"/>
                </a:cubicBezTo>
                <a:cubicBezTo>
                  <a:pt x="52462" y="34502"/>
                  <a:pt x="52746" y="34124"/>
                  <a:pt x="52746" y="33746"/>
                </a:cubicBezTo>
                <a:cubicBezTo>
                  <a:pt x="52746" y="33273"/>
                  <a:pt x="52368" y="33084"/>
                  <a:pt x="52084" y="33084"/>
                </a:cubicBezTo>
                <a:close/>
                <a:moveTo>
                  <a:pt x="59079" y="33084"/>
                </a:moveTo>
                <a:cubicBezTo>
                  <a:pt x="58701" y="33084"/>
                  <a:pt x="58323" y="33462"/>
                  <a:pt x="58323" y="33746"/>
                </a:cubicBezTo>
                <a:cubicBezTo>
                  <a:pt x="58323" y="34124"/>
                  <a:pt x="58512" y="34502"/>
                  <a:pt x="59079" y="34502"/>
                </a:cubicBezTo>
                <a:cubicBezTo>
                  <a:pt x="59363" y="34502"/>
                  <a:pt x="59741" y="34124"/>
                  <a:pt x="59741" y="33746"/>
                </a:cubicBezTo>
                <a:cubicBezTo>
                  <a:pt x="59741" y="33273"/>
                  <a:pt x="59363" y="33084"/>
                  <a:pt x="59079" y="33084"/>
                </a:cubicBezTo>
                <a:close/>
                <a:moveTo>
                  <a:pt x="65979" y="33084"/>
                </a:moveTo>
                <a:cubicBezTo>
                  <a:pt x="65601" y="33084"/>
                  <a:pt x="65318" y="33462"/>
                  <a:pt x="65318" y="33746"/>
                </a:cubicBezTo>
                <a:cubicBezTo>
                  <a:pt x="65318" y="34124"/>
                  <a:pt x="65507" y="34502"/>
                  <a:pt x="65979" y="34502"/>
                </a:cubicBezTo>
                <a:cubicBezTo>
                  <a:pt x="66357" y="34502"/>
                  <a:pt x="66735" y="34124"/>
                  <a:pt x="66735" y="33746"/>
                </a:cubicBezTo>
                <a:cubicBezTo>
                  <a:pt x="66735" y="33273"/>
                  <a:pt x="66357" y="33084"/>
                  <a:pt x="65979" y="33084"/>
                </a:cubicBezTo>
                <a:close/>
                <a:moveTo>
                  <a:pt x="72974" y="33084"/>
                </a:moveTo>
                <a:cubicBezTo>
                  <a:pt x="72596" y="33084"/>
                  <a:pt x="72312" y="33462"/>
                  <a:pt x="72312" y="33746"/>
                </a:cubicBezTo>
                <a:cubicBezTo>
                  <a:pt x="72312" y="34124"/>
                  <a:pt x="72502" y="34502"/>
                  <a:pt x="72974" y="34502"/>
                </a:cubicBezTo>
                <a:cubicBezTo>
                  <a:pt x="73352" y="34502"/>
                  <a:pt x="73730" y="34124"/>
                  <a:pt x="73730" y="33746"/>
                </a:cubicBezTo>
                <a:cubicBezTo>
                  <a:pt x="73730" y="33273"/>
                  <a:pt x="73352" y="33084"/>
                  <a:pt x="72974" y="33084"/>
                </a:cubicBezTo>
                <a:close/>
                <a:moveTo>
                  <a:pt x="1" y="34975"/>
                </a:moveTo>
                <a:lnTo>
                  <a:pt x="1" y="36109"/>
                </a:lnTo>
                <a:cubicBezTo>
                  <a:pt x="190" y="36014"/>
                  <a:pt x="379" y="35825"/>
                  <a:pt x="379" y="35542"/>
                </a:cubicBezTo>
                <a:cubicBezTo>
                  <a:pt x="379" y="35164"/>
                  <a:pt x="190" y="34975"/>
                  <a:pt x="1" y="34975"/>
                </a:cubicBezTo>
                <a:close/>
                <a:moveTo>
                  <a:pt x="6712" y="34880"/>
                </a:moveTo>
                <a:cubicBezTo>
                  <a:pt x="6334" y="34880"/>
                  <a:pt x="5956" y="35164"/>
                  <a:pt x="5956" y="35542"/>
                </a:cubicBezTo>
                <a:cubicBezTo>
                  <a:pt x="5956" y="35920"/>
                  <a:pt x="6239" y="36298"/>
                  <a:pt x="6712" y="36298"/>
                </a:cubicBezTo>
                <a:cubicBezTo>
                  <a:pt x="7090" y="36298"/>
                  <a:pt x="7374" y="35920"/>
                  <a:pt x="7374" y="35542"/>
                </a:cubicBezTo>
                <a:cubicBezTo>
                  <a:pt x="7374" y="35069"/>
                  <a:pt x="7090" y="34880"/>
                  <a:pt x="6712" y="34880"/>
                </a:cubicBezTo>
                <a:close/>
                <a:moveTo>
                  <a:pt x="13707" y="34880"/>
                </a:moveTo>
                <a:cubicBezTo>
                  <a:pt x="13329" y="34880"/>
                  <a:pt x="12951" y="35164"/>
                  <a:pt x="12951" y="35542"/>
                </a:cubicBezTo>
                <a:cubicBezTo>
                  <a:pt x="12951" y="35920"/>
                  <a:pt x="13234" y="36298"/>
                  <a:pt x="13707" y="36298"/>
                </a:cubicBezTo>
                <a:cubicBezTo>
                  <a:pt x="13990" y="36298"/>
                  <a:pt x="14368" y="35920"/>
                  <a:pt x="14368" y="35542"/>
                </a:cubicBezTo>
                <a:cubicBezTo>
                  <a:pt x="14368" y="35069"/>
                  <a:pt x="13990" y="34880"/>
                  <a:pt x="13707" y="34880"/>
                </a:cubicBezTo>
                <a:close/>
                <a:moveTo>
                  <a:pt x="20607" y="34880"/>
                </a:moveTo>
                <a:cubicBezTo>
                  <a:pt x="20324" y="34880"/>
                  <a:pt x="19945" y="35164"/>
                  <a:pt x="19945" y="35542"/>
                </a:cubicBezTo>
                <a:cubicBezTo>
                  <a:pt x="19945" y="35920"/>
                  <a:pt x="20135" y="36298"/>
                  <a:pt x="20607" y="36298"/>
                </a:cubicBezTo>
                <a:cubicBezTo>
                  <a:pt x="20985" y="36298"/>
                  <a:pt x="21363" y="35920"/>
                  <a:pt x="21363" y="35542"/>
                </a:cubicBezTo>
                <a:cubicBezTo>
                  <a:pt x="21363" y="35069"/>
                  <a:pt x="21080" y="34880"/>
                  <a:pt x="20607" y="34880"/>
                </a:cubicBezTo>
                <a:close/>
                <a:moveTo>
                  <a:pt x="27602" y="34880"/>
                </a:moveTo>
                <a:cubicBezTo>
                  <a:pt x="27224" y="34880"/>
                  <a:pt x="26846" y="35164"/>
                  <a:pt x="26846" y="35542"/>
                </a:cubicBezTo>
                <a:cubicBezTo>
                  <a:pt x="26846" y="35920"/>
                  <a:pt x="27129" y="36298"/>
                  <a:pt x="27602" y="36298"/>
                </a:cubicBezTo>
                <a:cubicBezTo>
                  <a:pt x="27980" y="36298"/>
                  <a:pt x="28358" y="35920"/>
                  <a:pt x="28358" y="35542"/>
                </a:cubicBezTo>
                <a:cubicBezTo>
                  <a:pt x="28358" y="35069"/>
                  <a:pt x="28075" y="34880"/>
                  <a:pt x="27602" y="34880"/>
                </a:cubicBezTo>
                <a:close/>
                <a:moveTo>
                  <a:pt x="34691" y="34880"/>
                </a:moveTo>
                <a:cubicBezTo>
                  <a:pt x="34313" y="34880"/>
                  <a:pt x="33935" y="35164"/>
                  <a:pt x="33935" y="35542"/>
                </a:cubicBezTo>
                <a:cubicBezTo>
                  <a:pt x="33935" y="35920"/>
                  <a:pt x="34219" y="36298"/>
                  <a:pt x="34691" y="36298"/>
                </a:cubicBezTo>
                <a:cubicBezTo>
                  <a:pt x="35070" y="36298"/>
                  <a:pt x="35448" y="35920"/>
                  <a:pt x="35448" y="35542"/>
                </a:cubicBezTo>
                <a:cubicBezTo>
                  <a:pt x="35259" y="35069"/>
                  <a:pt x="35070" y="34880"/>
                  <a:pt x="34691" y="34880"/>
                </a:cubicBezTo>
                <a:close/>
                <a:moveTo>
                  <a:pt x="41686" y="34880"/>
                </a:moveTo>
                <a:cubicBezTo>
                  <a:pt x="41308" y="34880"/>
                  <a:pt x="40930" y="35164"/>
                  <a:pt x="40930" y="35542"/>
                </a:cubicBezTo>
                <a:cubicBezTo>
                  <a:pt x="40930" y="35920"/>
                  <a:pt x="41214" y="36298"/>
                  <a:pt x="41686" y="36298"/>
                </a:cubicBezTo>
                <a:cubicBezTo>
                  <a:pt x="42064" y="36298"/>
                  <a:pt x="42348" y="35920"/>
                  <a:pt x="42348" y="35542"/>
                </a:cubicBezTo>
                <a:cubicBezTo>
                  <a:pt x="42253" y="35069"/>
                  <a:pt x="42064" y="34880"/>
                  <a:pt x="41686" y="34880"/>
                </a:cubicBezTo>
                <a:close/>
                <a:moveTo>
                  <a:pt x="48681" y="34880"/>
                </a:moveTo>
                <a:cubicBezTo>
                  <a:pt x="48303" y="34880"/>
                  <a:pt x="47925" y="35164"/>
                  <a:pt x="47925" y="35542"/>
                </a:cubicBezTo>
                <a:cubicBezTo>
                  <a:pt x="47925" y="35920"/>
                  <a:pt x="48114" y="36298"/>
                  <a:pt x="48681" y="36298"/>
                </a:cubicBezTo>
                <a:cubicBezTo>
                  <a:pt x="48965" y="36298"/>
                  <a:pt x="49343" y="35920"/>
                  <a:pt x="49343" y="35542"/>
                </a:cubicBezTo>
                <a:cubicBezTo>
                  <a:pt x="49248" y="35069"/>
                  <a:pt x="48965" y="34880"/>
                  <a:pt x="48681" y="34880"/>
                </a:cubicBezTo>
                <a:close/>
                <a:moveTo>
                  <a:pt x="55581" y="34880"/>
                </a:moveTo>
                <a:cubicBezTo>
                  <a:pt x="55298" y="34880"/>
                  <a:pt x="54920" y="35164"/>
                  <a:pt x="54920" y="35542"/>
                </a:cubicBezTo>
                <a:cubicBezTo>
                  <a:pt x="54920" y="35920"/>
                  <a:pt x="55109" y="36298"/>
                  <a:pt x="55581" y="36298"/>
                </a:cubicBezTo>
                <a:cubicBezTo>
                  <a:pt x="55960" y="36298"/>
                  <a:pt x="56338" y="35920"/>
                  <a:pt x="56338" y="35542"/>
                </a:cubicBezTo>
                <a:cubicBezTo>
                  <a:pt x="56243" y="35069"/>
                  <a:pt x="55960" y="34880"/>
                  <a:pt x="55581" y="34880"/>
                </a:cubicBezTo>
                <a:close/>
                <a:moveTo>
                  <a:pt x="62576" y="34880"/>
                </a:moveTo>
                <a:cubicBezTo>
                  <a:pt x="62198" y="34880"/>
                  <a:pt x="61820" y="35164"/>
                  <a:pt x="61820" y="35542"/>
                </a:cubicBezTo>
                <a:cubicBezTo>
                  <a:pt x="61820" y="35920"/>
                  <a:pt x="62104" y="36298"/>
                  <a:pt x="62576" y="36298"/>
                </a:cubicBezTo>
                <a:cubicBezTo>
                  <a:pt x="62954" y="36298"/>
                  <a:pt x="63333" y="35920"/>
                  <a:pt x="63333" y="35542"/>
                </a:cubicBezTo>
                <a:cubicBezTo>
                  <a:pt x="63144" y="35069"/>
                  <a:pt x="62954" y="34880"/>
                  <a:pt x="62576" y="34880"/>
                </a:cubicBezTo>
                <a:close/>
                <a:moveTo>
                  <a:pt x="69571" y="34880"/>
                </a:moveTo>
                <a:cubicBezTo>
                  <a:pt x="69193" y="34880"/>
                  <a:pt x="68815" y="35164"/>
                  <a:pt x="68815" y="35542"/>
                </a:cubicBezTo>
                <a:cubicBezTo>
                  <a:pt x="68815" y="35920"/>
                  <a:pt x="69099" y="36298"/>
                  <a:pt x="69571" y="36298"/>
                </a:cubicBezTo>
                <a:cubicBezTo>
                  <a:pt x="69949" y="36298"/>
                  <a:pt x="70233" y="35920"/>
                  <a:pt x="70233" y="35542"/>
                </a:cubicBezTo>
                <a:cubicBezTo>
                  <a:pt x="70138" y="35069"/>
                  <a:pt x="69949" y="34880"/>
                  <a:pt x="69571" y="34880"/>
                </a:cubicBezTo>
                <a:close/>
                <a:moveTo>
                  <a:pt x="3309" y="36487"/>
                </a:moveTo>
                <a:cubicBezTo>
                  <a:pt x="2931" y="36487"/>
                  <a:pt x="2553" y="36865"/>
                  <a:pt x="2553" y="37243"/>
                </a:cubicBezTo>
                <a:cubicBezTo>
                  <a:pt x="2553" y="37527"/>
                  <a:pt x="2742" y="37905"/>
                  <a:pt x="3309" y="37905"/>
                </a:cubicBezTo>
                <a:cubicBezTo>
                  <a:pt x="3593" y="37905"/>
                  <a:pt x="3971" y="37527"/>
                  <a:pt x="3971" y="37243"/>
                </a:cubicBezTo>
                <a:cubicBezTo>
                  <a:pt x="3876" y="36865"/>
                  <a:pt x="3593" y="36487"/>
                  <a:pt x="3309" y="36487"/>
                </a:cubicBezTo>
                <a:close/>
                <a:moveTo>
                  <a:pt x="10209" y="36487"/>
                </a:moveTo>
                <a:cubicBezTo>
                  <a:pt x="9831" y="36487"/>
                  <a:pt x="9548" y="36865"/>
                  <a:pt x="9548" y="37243"/>
                </a:cubicBezTo>
                <a:cubicBezTo>
                  <a:pt x="9548" y="37527"/>
                  <a:pt x="9737" y="37905"/>
                  <a:pt x="10209" y="37905"/>
                </a:cubicBezTo>
                <a:cubicBezTo>
                  <a:pt x="10587" y="37905"/>
                  <a:pt x="10966" y="37527"/>
                  <a:pt x="10966" y="37243"/>
                </a:cubicBezTo>
                <a:cubicBezTo>
                  <a:pt x="10871" y="36865"/>
                  <a:pt x="10587" y="36487"/>
                  <a:pt x="10209" y="36487"/>
                </a:cubicBezTo>
                <a:close/>
                <a:moveTo>
                  <a:pt x="17204" y="36487"/>
                </a:moveTo>
                <a:cubicBezTo>
                  <a:pt x="16826" y="36487"/>
                  <a:pt x="16543" y="36865"/>
                  <a:pt x="16543" y="37243"/>
                </a:cubicBezTo>
                <a:cubicBezTo>
                  <a:pt x="16543" y="37527"/>
                  <a:pt x="16732" y="37905"/>
                  <a:pt x="17204" y="37905"/>
                </a:cubicBezTo>
                <a:cubicBezTo>
                  <a:pt x="17582" y="37905"/>
                  <a:pt x="17960" y="37527"/>
                  <a:pt x="17960" y="37243"/>
                </a:cubicBezTo>
                <a:cubicBezTo>
                  <a:pt x="17771" y="36865"/>
                  <a:pt x="17582" y="36487"/>
                  <a:pt x="17204" y="36487"/>
                </a:cubicBezTo>
                <a:close/>
                <a:moveTo>
                  <a:pt x="24199" y="36487"/>
                </a:moveTo>
                <a:cubicBezTo>
                  <a:pt x="23821" y="36487"/>
                  <a:pt x="23443" y="36865"/>
                  <a:pt x="23443" y="37243"/>
                </a:cubicBezTo>
                <a:cubicBezTo>
                  <a:pt x="23443" y="37527"/>
                  <a:pt x="23726" y="37905"/>
                  <a:pt x="24199" y="37905"/>
                </a:cubicBezTo>
                <a:cubicBezTo>
                  <a:pt x="24577" y="37905"/>
                  <a:pt x="24861" y="37527"/>
                  <a:pt x="24861" y="37243"/>
                </a:cubicBezTo>
                <a:cubicBezTo>
                  <a:pt x="24766" y="36865"/>
                  <a:pt x="24577" y="36487"/>
                  <a:pt x="24199" y="36487"/>
                </a:cubicBezTo>
                <a:close/>
                <a:moveTo>
                  <a:pt x="31099" y="36487"/>
                </a:moveTo>
                <a:cubicBezTo>
                  <a:pt x="30816" y="36487"/>
                  <a:pt x="30438" y="36865"/>
                  <a:pt x="30438" y="37243"/>
                </a:cubicBezTo>
                <a:cubicBezTo>
                  <a:pt x="30438" y="37527"/>
                  <a:pt x="30627" y="37905"/>
                  <a:pt x="31099" y="37905"/>
                </a:cubicBezTo>
                <a:cubicBezTo>
                  <a:pt x="31478" y="37905"/>
                  <a:pt x="31856" y="37527"/>
                  <a:pt x="31856" y="37243"/>
                </a:cubicBezTo>
                <a:cubicBezTo>
                  <a:pt x="31761" y="36865"/>
                  <a:pt x="31478" y="36487"/>
                  <a:pt x="31099" y="36487"/>
                </a:cubicBezTo>
                <a:close/>
                <a:moveTo>
                  <a:pt x="38094" y="36487"/>
                </a:moveTo>
                <a:cubicBezTo>
                  <a:pt x="37811" y="36487"/>
                  <a:pt x="37433" y="36865"/>
                  <a:pt x="37433" y="37243"/>
                </a:cubicBezTo>
                <a:cubicBezTo>
                  <a:pt x="37433" y="37527"/>
                  <a:pt x="37622" y="37905"/>
                  <a:pt x="38094" y="37905"/>
                </a:cubicBezTo>
                <a:cubicBezTo>
                  <a:pt x="38472" y="37905"/>
                  <a:pt x="38851" y="37527"/>
                  <a:pt x="38851" y="37243"/>
                </a:cubicBezTo>
                <a:cubicBezTo>
                  <a:pt x="38851" y="36865"/>
                  <a:pt x="38472" y="36487"/>
                  <a:pt x="38094" y="36487"/>
                </a:cubicBezTo>
                <a:close/>
                <a:moveTo>
                  <a:pt x="45089" y="36487"/>
                </a:moveTo>
                <a:cubicBezTo>
                  <a:pt x="44711" y="36487"/>
                  <a:pt x="44333" y="36865"/>
                  <a:pt x="44333" y="37243"/>
                </a:cubicBezTo>
                <a:cubicBezTo>
                  <a:pt x="44333" y="37527"/>
                  <a:pt x="44617" y="37905"/>
                  <a:pt x="45089" y="37905"/>
                </a:cubicBezTo>
                <a:cubicBezTo>
                  <a:pt x="45467" y="37905"/>
                  <a:pt x="45845" y="37527"/>
                  <a:pt x="45845" y="37243"/>
                </a:cubicBezTo>
                <a:cubicBezTo>
                  <a:pt x="45845" y="36865"/>
                  <a:pt x="45467" y="36487"/>
                  <a:pt x="45089" y="36487"/>
                </a:cubicBezTo>
                <a:close/>
                <a:moveTo>
                  <a:pt x="52084" y="36487"/>
                </a:moveTo>
                <a:cubicBezTo>
                  <a:pt x="51706" y="36487"/>
                  <a:pt x="51328" y="36865"/>
                  <a:pt x="51328" y="37243"/>
                </a:cubicBezTo>
                <a:cubicBezTo>
                  <a:pt x="51328" y="37527"/>
                  <a:pt x="51611" y="37905"/>
                  <a:pt x="52084" y="37905"/>
                </a:cubicBezTo>
                <a:cubicBezTo>
                  <a:pt x="52462" y="37905"/>
                  <a:pt x="52746" y="37527"/>
                  <a:pt x="52746" y="37243"/>
                </a:cubicBezTo>
                <a:cubicBezTo>
                  <a:pt x="52746" y="36865"/>
                  <a:pt x="52368" y="36487"/>
                  <a:pt x="52084" y="36487"/>
                </a:cubicBezTo>
                <a:close/>
                <a:moveTo>
                  <a:pt x="59079" y="36487"/>
                </a:moveTo>
                <a:cubicBezTo>
                  <a:pt x="58701" y="36487"/>
                  <a:pt x="58323" y="36865"/>
                  <a:pt x="58323" y="37243"/>
                </a:cubicBezTo>
                <a:cubicBezTo>
                  <a:pt x="58323" y="37527"/>
                  <a:pt x="58512" y="37905"/>
                  <a:pt x="59079" y="37905"/>
                </a:cubicBezTo>
                <a:cubicBezTo>
                  <a:pt x="59363" y="37905"/>
                  <a:pt x="59741" y="37527"/>
                  <a:pt x="59741" y="37243"/>
                </a:cubicBezTo>
                <a:cubicBezTo>
                  <a:pt x="59741" y="36865"/>
                  <a:pt x="59363" y="36487"/>
                  <a:pt x="59079" y="36487"/>
                </a:cubicBezTo>
                <a:close/>
                <a:moveTo>
                  <a:pt x="65979" y="36487"/>
                </a:moveTo>
                <a:cubicBezTo>
                  <a:pt x="65601" y="36487"/>
                  <a:pt x="65318" y="36865"/>
                  <a:pt x="65318" y="37243"/>
                </a:cubicBezTo>
                <a:cubicBezTo>
                  <a:pt x="65318" y="37527"/>
                  <a:pt x="65507" y="37905"/>
                  <a:pt x="65979" y="37905"/>
                </a:cubicBezTo>
                <a:cubicBezTo>
                  <a:pt x="66357" y="37905"/>
                  <a:pt x="66735" y="37527"/>
                  <a:pt x="66735" y="37243"/>
                </a:cubicBezTo>
                <a:cubicBezTo>
                  <a:pt x="66735" y="36865"/>
                  <a:pt x="66357" y="36487"/>
                  <a:pt x="65979" y="36487"/>
                </a:cubicBezTo>
                <a:close/>
                <a:moveTo>
                  <a:pt x="72974" y="36487"/>
                </a:moveTo>
                <a:cubicBezTo>
                  <a:pt x="72596" y="36487"/>
                  <a:pt x="72218" y="36865"/>
                  <a:pt x="72218" y="37243"/>
                </a:cubicBezTo>
                <a:cubicBezTo>
                  <a:pt x="72407" y="37527"/>
                  <a:pt x="72596" y="37905"/>
                  <a:pt x="72974" y="37905"/>
                </a:cubicBezTo>
                <a:cubicBezTo>
                  <a:pt x="73352" y="37905"/>
                  <a:pt x="73730" y="37527"/>
                  <a:pt x="73730" y="37243"/>
                </a:cubicBezTo>
                <a:cubicBezTo>
                  <a:pt x="73730" y="36865"/>
                  <a:pt x="73352" y="36487"/>
                  <a:pt x="72974" y="36487"/>
                </a:cubicBezTo>
                <a:close/>
                <a:moveTo>
                  <a:pt x="1" y="38378"/>
                </a:moveTo>
                <a:lnTo>
                  <a:pt x="1" y="38945"/>
                </a:lnTo>
                <a:lnTo>
                  <a:pt x="1" y="39606"/>
                </a:lnTo>
                <a:cubicBezTo>
                  <a:pt x="190" y="39417"/>
                  <a:pt x="284" y="39323"/>
                  <a:pt x="284" y="38945"/>
                </a:cubicBezTo>
                <a:cubicBezTo>
                  <a:pt x="379" y="38661"/>
                  <a:pt x="190" y="38472"/>
                  <a:pt x="1" y="38378"/>
                </a:cubicBezTo>
                <a:close/>
                <a:moveTo>
                  <a:pt x="6712" y="38283"/>
                </a:moveTo>
                <a:cubicBezTo>
                  <a:pt x="6334" y="38283"/>
                  <a:pt x="5956" y="38661"/>
                  <a:pt x="5956" y="38945"/>
                </a:cubicBezTo>
                <a:cubicBezTo>
                  <a:pt x="5956" y="39323"/>
                  <a:pt x="6239" y="39701"/>
                  <a:pt x="6712" y="39701"/>
                </a:cubicBezTo>
                <a:cubicBezTo>
                  <a:pt x="7090" y="39701"/>
                  <a:pt x="7374" y="39323"/>
                  <a:pt x="7374" y="38945"/>
                </a:cubicBezTo>
                <a:cubicBezTo>
                  <a:pt x="7374" y="38661"/>
                  <a:pt x="7090" y="38283"/>
                  <a:pt x="6712" y="38283"/>
                </a:cubicBezTo>
                <a:close/>
                <a:moveTo>
                  <a:pt x="13707" y="38283"/>
                </a:moveTo>
                <a:cubicBezTo>
                  <a:pt x="13329" y="38283"/>
                  <a:pt x="12951" y="38661"/>
                  <a:pt x="12951" y="38945"/>
                </a:cubicBezTo>
                <a:cubicBezTo>
                  <a:pt x="12951" y="39323"/>
                  <a:pt x="13234" y="39701"/>
                  <a:pt x="13707" y="39701"/>
                </a:cubicBezTo>
                <a:cubicBezTo>
                  <a:pt x="13990" y="39701"/>
                  <a:pt x="14368" y="39323"/>
                  <a:pt x="14368" y="38945"/>
                </a:cubicBezTo>
                <a:cubicBezTo>
                  <a:pt x="14368" y="38661"/>
                  <a:pt x="13990" y="38283"/>
                  <a:pt x="13707" y="38283"/>
                </a:cubicBezTo>
                <a:close/>
                <a:moveTo>
                  <a:pt x="20607" y="38283"/>
                </a:moveTo>
                <a:cubicBezTo>
                  <a:pt x="20324" y="38283"/>
                  <a:pt x="19945" y="38661"/>
                  <a:pt x="19945" y="38945"/>
                </a:cubicBezTo>
                <a:cubicBezTo>
                  <a:pt x="19945" y="39323"/>
                  <a:pt x="20135" y="39701"/>
                  <a:pt x="20607" y="39701"/>
                </a:cubicBezTo>
                <a:cubicBezTo>
                  <a:pt x="20985" y="39701"/>
                  <a:pt x="21363" y="39323"/>
                  <a:pt x="21363" y="38945"/>
                </a:cubicBezTo>
                <a:cubicBezTo>
                  <a:pt x="21363" y="38661"/>
                  <a:pt x="21080" y="38283"/>
                  <a:pt x="20607" y="38283"/>
                </a:cubicBezTo>
                <a:close/>
                <a:moveTo>
                  <a:pt x="27602" y="38283"/>
                </a:moveTo>
                <a:cubicBezTo>
                  <a:pt x="27224" y="38283"/>
                  <a:pt x="26846" y="38661"/>
                  <a:pt x="26846" y="38945"/>
                </a:cubicBezTo>
                <a:cubicBezTo>
                  <a:pt x="26846" y="39323"/>
                  <a:pt x="27129" y="39701"/>
                  <a:pt x="27602" y="39701"/>
                </a:cubicBezTo>
                <a:cubicBezTo>
                  <a:pt x="27980" y="39701"/>
                  <a:pt x="28358" y="39323"/>
                  <a:pt x="28358" y="38945"/>
                </a:cubicBezTo>
                <a:cubicBezTo>
                  <a:pt x="28358" y="38661"/>
                  <a:pt x="28075" y="38283"/>
                  <a:pt x="27602" y="38283"/>
                </a:cubicBezTo>
                <a:close/>
                <a:moveTo>
                  <a:pt x="34691" y="38283"/>
                </a:moveTo>
                <a:cubicBezTo>
                  <a:pt x="34313" y="38283"/>
                  <a:pt x="33935" y="38661"/>
                  <a:pt x="33935" y="38945"/>
                </a:cubicBezTo>
                <a:cubicBezTo>
                  <a:pt x="33935" y="39323"/>
                  <a:pt x="34219" y="39701"/>
                  <a:pt x="34691" y="39701"/>
                </a:cubicBezTo>
                <a:cubicBezTo>
                  <a:pt x="35070" y="39701"/>
                  <a:pt x="35448" y="39323"/>
                  <a:pt x="35448" y="38945"/>
                </a:cubicBezTo>
                <a:cubicBezTo>
                  <a:pt x="35259" y="38661"/>
                  <a:pt x="35070" y="38283"/>
                  <a:pt x="34691" y="38283"/>
                </a:cubicBezTo>
                <a:close/>
                <a:moveTo>
                  <a:pt x="41686" y="38283"/>
                </a:moveTo>
                <a:cubicBezTo>
                  <a:pt x="41308" y="38283"/>
                  <a:pt x="40930" y="38661"/>
                  <a:pt x="40930" y="38945"/>
                </a:cubicBezTo>
                <a:cubicBezTo>
                  <a:pt x="40930" y="39323"/>
                  <a:pt x="41214" y="39701"/>
                  <a:pt x="41686" y="39701"/>
                </a:cubicBezTo>
                <a:cubicBezTo>
                  <a:pt x="42064" y="39701"/>
                  <a:pt x="42348" y="39323"/>
                  <a:pt x="42348" y="38945"/>
                </a:cubicBezTo>
                <a:cubicBezTo>
                  <a:pt x="42253" y="38661"/>
                  <a:pt x="42064" y="38283"/>
                  <a:pt x="41686" y="38283"/>
                </a:cubicBezTo>
                <a:close/>
                <a:moveTo>
                  <a:pt x="48681" y="38283"/>
                </a:moveTo>
                <a:cubicBezTo>
                  <a:pt x="48303" y="38283"/>
                  <a:pt x="47925" y="38661"/>
                  <a:pt x="47925" y="38945"/>
                </a:cubicBezTo>
                <a:cubicBezTo>
                  <a:pt x="47925" y="39323"/>
                  <a:pt x="48114" y="39701"/>
                  <a:pt x="48681" y="39701"/>
                </a:cubicBezTo>
                <a:cubicBezTo>
                  <a:pt x="48965" y="39701"/>
                  <a:pt x="49343" y="39323"/>
                  <a:pt x="49343" y="38945"/>
                </a:cubicBezTo>
                <a:cubicBezTo>
                  <a:pt x="49248" y="38661"/>
                  <a:pt x="48965" y="38283"/>
                  <a:pt x="48681" y="38283"/>
                </a:cubicBezTo>
                <a:close/>
                <a:moveTo>
                  <a:pt x="55581" y="38283"/>
                </a:moveTo>
                <a:cubicBezTo>
                  <a:pt x="55298" y="38283"/>
                  <a:pt x="54920" y="38661"/>
                  <a:pt x="54920" y="38945"/>
                </a:cubicBezTo>
                <a:cubicBezTo>
                  <a:pt x="54920" y="39323"/>
                  <a:pt x="55109" y="39701"/>
                  <a:pt x="55581" y="39701"/>
                </a:cubicBezTo>
                <a:cubicBezTo>
                  <a:pt x="55960" y="39701"/>
                  <a:pt x="56338" y="39323"/>
                  <a:pt x="56338" y="38945"/>
                </a:cubicBezTo>
                <a:cubicBezTo>
                  <a:pt x="56243" y="38661"/>
                  <a:pt x="55960" y="38283"/>
                  <a:pt x="55581" y="38283"/>
                </a:cubicBezTo>
                <a:close/>
                <a:moveTo>
                  <a:pt x="62576" y="38283"/>
                </a:moveTo>
                <a:cubicBezTo>
                  <a:pt x="62198" y="38283"/>
                  <a:pt x="61820" y="38661"/>
                  <a:pt x="61820" y="38945"/>
                </a:cubicBezTo>
                <a:cubicBezTo>
                  <a:pt x="61820" y="39323"/>
                  <a:pt x="62104" y="39701"/>
                  <a:pt x="62576" y="39701"/>
                </a:cubicBezTo>
                <a:cubicBezTo>
                  <a:pt x="62954" y="39701"/>
                  <a:pt x="63333" y="39323"/>
                  <a:pt x="63333" y="38945"/>
                </a:cubicBezTo>
                <a:cubicBezTo>
                  <a:pt x="63144" y="38661"/>
                  <a:pt x="62954" y="38283"/>
                  <a:pt x="62576" y="38283"/>
                </a:cubicBezTo>
                <a:close/>
                <a:moveTo>
                  <a:pt x="69571" y="38283"/>
                </a:moveTo>
                <a:cubicBezTo>
                  <a:pt x="69193" y="38283"/>
                  <a:pt x="68815" y="38661"/>
                  <a:pt x="68815" y="38945"/>
                </a:cubicBezTo>
                <a:cubicBezTo>
                  <a:pt x="68815" y="39323"/>
                  <a:pt x="69099" y="39701"/>
                  <a:pt x="69571" y="39701"/>
                </a:cubicBezTo>
                <a:cubicBezTo>
                  <a:pt x="69949" y="39701"/>
                  <a:pt x="70233" y="39323"/>
                  <a:pt x="70233" y="38945"/>
                </a:cubicBezTo>
                <a:cubicBezTo>
                  <a:pt x="70138" y="38661"/>
                  <a:pt x="69949" y="38283"/>
                  <a:pt x="69571" y="38283"/>
                </a:cubicBezTo>
                <a:close/>
                <a:moveTo>
                  <a:pt x="3309" y="40079"/>
                </a:moveTo>
                <a:cubicBezTo>
                  <a:pt x="2931" y="40079"/>
                  <a:pt x="2553" y="40363"/>
                  <a:pt x="2553" y="40741"/>
                </a:cubicBezTo>
                <a:cubicBezTo>
                  <a:pt x="2553" y="41119"/>
                  <a:pt x="2742" y="41497"/>
                  <a:pt x="3309" y="41497"/>
                </a:cubicBezTo>
                <a:cubicBezTo>
                  <a:pt x="3593" y="41497"/>
                  <a:pt x="3971" y="41119"/>
                  <a:pt x="3971" y="40741"/>
                </a:cubicBezTo>
                <a:cubicBezTo>
                  <a:pt x="3876" y="40268"/>
                  <a:pt x="3593" y="40079"/>
                  <a:pt x="3309" y="40079"/>
                </a:cubicBezTo>
                <a:close/>
                <a:moveTo>
                  <a:pt x="10209" y="40079"/>
                </a:moveTo>
                <a:cubicBezTo>
                  <a:pt x="9831" y="40079"/>
                  <a:pt x="9548" y="40363"/>
                  <a:pt x="9548" y="40741"/>
                </a:cubicBezTo>
                <a:cubicBezTo>
                  <a:pt x="9548" y="41119"/>
                  <a:pt x="9737" y="41497"/>
                  <a:pt x="10209" y="41497"/>
                </a:cubicBezTo>
                <a:cubicBezTo>
                  <a:pt x="10587" y="41497"/>
                  <a:pt x="10966" y="41119"/>
                  <a:pt x="10966" y="40741"/>
                </a:cubicBezTo>
                <a:cubicBezTo>
                  <a:pt x="10871" y="40268"/>
                  <a:pt x="10587" y="40079"/>
                  <a:pt x="10209" y="40079"/>
                </a:cubicBezTo>
                <a:close/>
                <a:moveTo>
                  <a:pt x="17204" y="40079"/>
                </a:moveTo>
                <a:cubicBezTo>
                  <a:pt x="16826" y="40079"/>
                  <a:pt x="16543" y="40363"/>
                  <a:pt x="16543" y="40741"/>
                </a:cubicBezTo>
                <a:cubicBezTo>
                  <a:pt x="16543" y="41119"/>
                  <a:pt x="16732" y="41497"/>
                  <a:pt x="17204" y="41497"/>
                </a:cubicBezTo>
                <a:cubicBezTo>
                  <a:pt x="17582" y="41497"/>
                  <a:pt x="17960" y="41119"/>
                  <a:pt x="17960" y="40741"/>
                </a:cubicBezTo>
                <a:cubicBezTo>
                  <a:pt x="17771" y="40268"/>
                  <a:pt x="17582" y="40079"/>
                  <a:pt x="17204" y="40079"/>
                </a:cubicBezTo>
                <a:close/>
                <a:moveTo>
                  <a:pt x="24199" y="40079"/>
                </a:moveTo>
                <a:cubicBezTo>
                  <a:pt x="23821" y="40079"/>
                  <a:pt x="23443" y="40363"/>
                  <a:pt x="23443" y="40741"/>
                </a:cubicBezTo>
                <a:cubicBezTo>
                  <a:pt x="23443" y="41119"/>
                  <a:pt x="23726" y="41497"/>
                  <a:pt x="24199" y="41497"/>
                </a:cubicBezTo>
                <a:cubicBezTo>
                  <a:pt x="24577" y="41497"/>
                  <a:pt x="24861" y="41119"/>
                  <a:pt x="24861" y="40741"/>
                </a:cubicBezTo>
                <a:cubicBezTo>
                  <a:pt x="24766" y="40268"/>
                  <a:pt x="24577" y="40079"/>
                  <a:pt x="24199" y="40079"/>
                </a:cubicBezTo>
                <a:close/>
                <a:moveTo>
                  <a:pt x="31099" y="40079"/>
                </a:moveTo>
                <a:cubicBezTo>
                  <a:pt x="30816" y="40079"/>
                  <a:pt x="30438" y="40363"/>
                  <a:pt x="30438" y="40741"/>
                </a:cubicBezTo>
                <a:cubicBezTo>
                  <a:pt x="30438" y="41119"/>
                  <a:pt x="30627" y="41497"/>
                  <a:pt x="31099" y="41497"/>
                </a:cubicBezTo>
                <a:cubicBezTo>
                  <a:pt x="31478" y="41497"/>
                  <a:pt x="31856" y="41119"/>
                  <a:pt x="31856" y="40741"/>
                </a:cubicBezTo>
                <a:cubicBezTo>
                  <a:pt x="31761" y="40268"/>
                  <a:pt x="31478" y="40079"/>
                  <a:pt x="31099" y="40079"/>
                </a:cubicBezTo>
                <a:close/>
                <a:moveTo>
                  <a:pt x="38094" y="40079"/>
                </a:moveTo>
                <a:cubicBezTo>
                  <a:pt x="37811" y="40079"/>
                  <a:pt x="37433" y="40363"/>
                  <a:pt x="37433" y="40741"/>
                </a:cubicBezTo>
                <a:cubicBezTo>
                  <a:pt x="37433" y="41119"/>
                  <a:pt x="37622" y="41497"/>
                  <a:pt x="38094" y="41497"/>
                </a:cubicBezTo>
                <a:cubicBezTo>
                  <a:pt x="38472" y="41497"/>
                  <a:pt x="38851" y="41119"/>
                  <a:pt x="38851" y="40741"/>
                </a:cubicBezTo>
                <a:cubicBezTo>
                  <a:pt x="38851" y="40268"/>
                  <a:pt x="38472" y="40079"/>
                  <a:pt x="38094" y="40079"/>
                </a:cubicBezTo>
                <a:close/>
                <a:moveTo>
                  <a:pt x="45089" y="40079"/>
                </a:moveTo>
                <a:cubicBezTo>
                  <a:pt x="44711" y="40079"/>
                  <a:pt x="44333" y="40363"/>
                  <a:pt x="44333" y="40741"/>
                </a:cubicBezTo>
                <a:cubicBezTo>
                  <a:pt x="44333" y="41119"/>
                  <a:pt x="44617" y="41497"/>
                  <a:pt x="45089" y="41497"/>
                </a:cubicBezTo>
                <a:cubicBezTo>
                  <a:pt x="45467" y="41497"/>
                  <a:pt x="45845" y="41119"/>
                  <a:pt x="45845" y="40741"/>
                </a:cubicBezTo>
                <a:cubicBezTo>
                  <a:pt x="45845" y="40268"/>
                  <a:pt x="45467" y="40079"/>
                  <a:pt x="45089" y="40079"/>
                </a:cubicBezTo>
                <a:close/>
                <a:moveTo>
                  <a:pt x="52084" y="40079"/>
                </a:moveTo>
                <a:cubicBezTo>
                  <a:pt x="51706" y="40079"/>
                  <a:pt x="51328" y="40363"/>
                  <a:pt x="51328" y="40741"/>
                </a:cubicBezTo>
                <a:cubicBezTo>
                  <a:pt x="51328" y="41119"/>
                  <a:pt x="51611" y="41497"/>
                  <a:pt x="52084" y="41497"/>
                </a:cubicBezTo>
                <a:cubicBezTo>
                  <a:pt x="52462" y="41497"/>
                  <a:pt x="52746" y="41119"/>
                  <a:pt x="52746" y="40741"/>
                </a:cubicBezTo>
                <a:cubicBezTo>
                  <a:pt x="52746" y="40268"/>
                  <a:pt x="52368" y="40079"/>
                  <a:pt x="52084" y="40079"/>
                </a:cubicBezTo>
                <a:close/>
                <a:moveTo>
                  <a:pt x="59079" y="40079"/>
                </a:moveTo>
                <a:cubicBezTo>
                  <a:pt x="58701" y="40079"/>
                  <a:pt x="58323" y="40363"/>
                  <a:pt x="58323" y="40741"/>
                </a:cubicBezTo>
                <a:cubicBezTo>
                  <a:pt x="58323" y="41119"/>
                  <a:pt x="58512" y="41497"/>
                  <a:pt x="59079" y="41497"/>
                </a:cubicBezTo>
                <a:cubicBezTo>
                  <a:pt x="59363" y="41497"/>
                  <a:pt x="59741" y="41119"/>
                  <a:pt x="59741" y="40741"/>
                </a:cubicBezTo>
                <a:cubicBezTo>
                  <a:pt x="59741" y="40268"/>
                  <a:pt x="59363" y="40079"/>
                  <a:pt x="59079" y="40079"/>
                </a:cubicBezTo>
                <a:close/>
                <a:moveTo>
                  <a:pt x="65979" y="40079"/>
                </a:moveTo>
                <a:cubicBezTo>
                  <a:pt x="65601" y="40079"/>
                  <a:pt x="65318" y="40363"/>
                  <a:pt x="65318" y="40741"/>
                </a:cubicBezTo>
                <a:cubicBezTo>
                  <a:pt x="65318" y="41119"/>
                  <a:pt x="65507" y="41497"/>
                  <a:pt x="65979" y="41497"/>
                </a:cubicBezTo>
                <a:cubicBezTo>
                  <a:pt x="66357" y="41497"/>
                  <a:pt x="66735" y="41119"/>
                  <a:pt x="66735" y="40741"/>
                </a:cubicBezTo>
                <a:cubicBezTo>
                  <a:pt x="66735" y="40268"/>
                  <a:pt x="66357" y="40079"/>
                  <a:pt x="65979" y="40079"/>
                </a:cubicBezTo>
                <a:close/>
                <a:moveTo>
                  <a:pt x="72974" y="40079"/>
                </a:moveTo>
                <a:cubicBezTo>
                  <a:pt x="72596" y="40079"/>
                  <a:pt x="72312" y="40363"/>
                  <a:pt x="72312" y="40741"/>
                </a:cubicBezTo>
                <a:cubicBezTo>
                  <a:pt x="72312" y="41119"/>
                  <a:pt x="72502" y="41497"/>
                  <a:pt x="72974" y="41497"/>
                </a:cubicBezTo>
                <a:cubicBezTo>
                  <a:pt x="73352" y="41497"/>
                  <a:pt x="73730" y="41119"/>
                  <a:pt x="73730" y="40741"/>
                </a:cubicBezTo>
                <a:cubicBezTo>
                  <a:pt x="73730" y="40268"/>
                  <a:pt x="73352" y="40079"/>
                  <a:pt x="72974" y="40079"/>
                </a:cubicBezTo>
                <a:close/>
                <a:moveTo>
                  <a:pt x="6712" y="41780"/>
                </a:moveTo>
                <a:cubicBezTo>
                  <a:pt x="6334" y="41780"/>
                  <a:pt x="5956" y="42159"/>
                  <a:pt x="5956" y="42537"/>
                </a:cubicBezTo>
                <a:cubicBezTo>
                  <a:pt x="5956" y="42915"/>
                  <a:pt x="6239" y="43198"/>
                  <a:pt x="6712" y="43198"/>
                </a:cubicBezTo>
                <a:cubicBezTo>
                  <a:pt x="7090" y="43198"/>
                  <a:pt x="7374" y="42915"/>
                  <a:pt x="7374" y="42537"/>
                </a:cubicBezTo>
                <a:cubicBezTo>
                  <a:pt x="7374" y="42064"/>
                  <a:pt x="7090" y="41780"/>
                  <a:pt x="6712" y="41780"/>
                </a:cubicBezTo>
                <a:close/>
                <a:moveTo>
                  <a:pt x="13707" y="41780"/>
                </a:moveTo>
                <a:cubicBezTo>
                  <a:pt x="13329" y="41780"/>
                  <a:pt x="12951" y="42159"/>
                  <a:pt x="12951" y="42537"/>
                </a:cubicBezTo>
                <a:cubicBezTo>
                  <a:pt x="12951" y="42915"/>
                  <a:pt x="13234" y="43198"/>
                  <a:pt x="13707" y="43198"/>
                </a:cubicBezTo>
                <a:cubicBezTo>
                  <a:pt x="13990" y="43198"/>
                  <a:pt x="14368" y="42915"/>
                  <a:pt x="14368" y="42537"/>
                </a:cubicBezTo>
                <a:cubicBezTo>
                  <a:pt x="14368" y="42064"/>
                  <a:pt x="13990" y="41780"/>
                  <a:pt x="13707" y="41780"/>
                </a:cubicBezTo>
                <a:close/>
                <a:moveTo>
                  <a:pt x="20607" y="41780"/>
                </a:moveTo>
                <a:cubicBezTo>
                  <a:pt x="20324" y="41780"/>
                  <a:pt x="19945" y="42159"/>
                  <a:pt x="19945" y="42537"/>
                </a:cubicBezTo>
                <a:cubicBezTo>
                  <a:pt x="19945" y="42915"/>
                  <a:pt x="20135" y="43198"/>
                  <a:pt x="20607" y="43198"/>
                </a:cubicBezTo>
                <a:cubicBezTo>
                  <a:pt x="20985" y="43198"/>
                  <a:pt x="21363" y="42915"/>
                  <a:pt x="21363" y="42537"/>
                </a:cubicBezTo>
                <a:cubicBezTo>
                  <a:pt x="21363" y="42064"/>
                  <a:pt x="21080" y="41780"/>
                  <a:pt x="20607" y="41780"/>
                </a:cubicBezTo>
                <a:close/>
                <a:moveTo>
                  <a:pt x="27602" y="41780"/>
                </a:moveTo>
                <a:cubicBezTo>
                  <a:pt x="27224" y="41780"/>
                  <a:pt x="26846" y="42159"/>
                  <a:pt x="26846" y="42537"/>
                </a:cubicBezTo>
                <a:cubicBezTo>
                  <a:pt x="26846" y="42915"/>
                  <a:pt x="27129" y="43198"/>
                  <a:pt x="27602" y="43198"/>
                </a:cubicBezTo>
                <a:cubicBezTo>
                  <a:pt x="27980" y="43198"/>
                  <a:pt x="28358" y="42915"/>
                  <a:pt x="28358" y="42537"/>
                </a:cubicBezTo>
                <a:cubicBezTo>
                  <a:pt x="28358" y="42064"/>
                  <a:pt x="28075" y="41780"/>
                  <a:pt x="27602" y="41780"/>
                </a:cubicBezTo>
                <a:close/>
                <a:moveTo>
                  <a:pt x="34691" y="41780"/>
                </a:moveTo>
                <a:cubicBezTo>
                  <a:pt x="34313" y="41780"/>
                  <a:pt x="33935" y="42159"/>
                  <a:pt x="33935" y="42537"/>
                </a:cubicBezTo>
                <a:cubicBezTo>
                  <a:pt x="33935" y="42915"/>
                  <a:pt x="34219" y="43198"/>
                  <a:pt x="34691" y="43198"/>
                </a:cubicBezTo>
                <a:cubicBezTo>
                  <a:pt x="35070" y="43198"/>
                  <a:pt x="35448" y="42915"/>
                  <a:pt x="35448" y="42537"/>
                </a:cubicBezTo>
                <a:cubicBezTo>
                  <a:pt x="35259" y="42064"/>
                  <a:pt x="35070" y="41780"/>
                  <a:pt x="34691" y="41780"/>
                </a:cubicBezTo>
                <a:close/>
                <a:moveTo>
                  <a:pt x="41686" y="41780"/>
                </a:moveTo>
                <a:cubicBezTo>
                  <a:pt x="41308" y="41780"/>
                  <a:pt x="40930" y="42159"/>
                  <a:pt x="40930" y="42537"/>
                </a:cubicBezTo>
                <a:cubicBezTo>
                  <a:pt x="40930" y="42915"/>
                  <a:pt x="41214" y="43198"/>
                  <a:pt x="41686" y="43198"/>
                </a:cubicBezTo>
                <a:cubicBezTo>
                  <a:pt x="42064" y="43198"/>
                  <a:pt x="42348" y="42915"/>
                  <a:pt x="42348" y="42537"/>
                </a:cubicBezTo>
                <a:cubicBezTo>
                  <a:pt x="42253" y="42064"/>
                  <a:pt x="42064" y="41780"/>
                  <a:pt x="41686" y="41780"/>
                </a:cubicBezTo>
                <a:close/>
                <a:moveTo>
                  <a:pt x="48681" y="41780"/>
                </a:moveTo>
                <a:cubicBezTo>
                  <a:pt x="48303" y="41780"/>
                  <a:pt x="47925" y="42159"/>
                  <a:pt x="47925" y="42537"/>
                </a:cubicBezTo>
                <a:cubicBezTo>
                  <a:pt x="47925" y="42915"/>
                  <a:pt x="48114" y="43198"/>
                  <a:pt x="48681" y="43198"/>
                </a:cubicBezTo>
                <a:cubicBezTo>
                  <a:pt x="48965" y="43198"/>
                  <a:pt x="49343" y="42915"/>
                  <a:pt x="49343" y="42537"/>
                </a:cubicBezTo>
                <a:cubicBezTo>
                  <a:pt x="49248" y="42064"/>
                  <a:pt x="48965" y="41780"/>
                  <a:pt x="48681" y="41780"/>
                </a:cubicBezTo>
                <a:close/>
                <a:moveTo>
                  <a:pt x="55581" y="41780"/>
                </a:moveTo>
                <a:cubicBezTo>
                  <a:pt x="55298" y="41780"/>
                  <a:pt x="54920" y="42159"/>
                  <a:pt x="54920" y="42537"/>
                </a:cubicBezTo>
                <a:cubicBezTo>
                  <a:pt x="54920" y="42915"/>
                  <a:pt x="55109" y="43198"/>
                  <a:pt x="55581" y="43198"/>
                </a:cubicBezTo>
                <a:cubicBezTo>
                  <a:pt x="55960" y="43198"/>
                  <a:pt x="56338" y="42915"/>
                  <a:pt x="56338" y="42537"/>
                </a:cubicBezTo>
                <a:cubicBezTo>
                  <a:pt x="56243" y="42064"/>
                  <a:pt x="55960" y="41780"/>
                  <a:pt x="55581" y="41780"/>
                </a:cubicBezTo>
                <a:close/>
                <a:moveTo>
                  <a:pt x="62576" y="41780"/>
                </a:moveTo>
                <a:cubicBezTo>
                  <a:pt x="62198" y="41780"/>
                  <a:pt x="61820" y="42159"/>
                  <a:pt x="61820" y="42537"/>
                </a:cubicBezTo>
                <a:cubicBezTo>
                  <a:pt x="61820" y="42915"/>
                  <a:pt x="62104" y="43198"/>
                  <a:pt x="62576" y="43198"/>
                </a:cubicBezTo>
                <a:cubicBezTo>
                  <a:pt x="62954" y="43198"/>
                  <a:pt x="63333" y="42915"/>
                  <a:pt x="63333" y="42537"/>
                </a:cubicBezTo>
                <a:cubicBezTo>
                  <a:pt x="63144" y="42064"/>
                  <a:pt x="62954" y="41780"/>
                  <a:pt x="62576" y="41780"/>
                </a:cubicBezTo>
                <a:close/>
                <a:moveTo>
                  <a:pt x="69571" y="41780"/>
                </a:moveTo>
                <a:cubicBezTo>
                  <a:pt x="69193" y="41780"/>
                  <a:pt x="68815" y="42159"/>
                  <a:pt x="68815" y="42537"/>
                </a:cubicBezTo>
                <a:cubicBezTo>
                  <a:pt x="68815" y="42915"/>
                  <a:pt x="69099" y="43198"/>
                  <a:pt x="69571" y="43198"/>
                </a:cubicBezTo>
                <a:cubicBezTo>
                  <a:pt x="69949" y="43198"/>
                  <a:pt x="70233" y="42915"/>
                  <a:pt x="70233" y="42537"/>
                </a:cubicBezTo>
                <a:cubicBezTo>
                  <a:pt x="70138" y="42064"/>
                  <a:pt x="69949" y="41780"/>
                  <a:pt x="69571" y="41780"/>
                </a:cubicBezTo>
                <a:close/>
                <a:moveTo>
                  <a:pt x="3309" y="43482"/>
                </a:moveTo>
                <a:cubicBezTo>
                  <a:pt x="2931" y="43482"/>
                  <a:pt x="2553" y="43765"/>
                  <a:pt x="2553" y="44144"/>
                </a:cubicBezTo>
                <a:cubicBezTo>
                  <a:pt x="2553" y="44522"/>
                  <a:pt x="2742" y="44900"/>
                  <a:pt x="3309" y="44900"/>
                </a:cubicBezTo>
                <a:cubicBezTo>
                  <a:pt x="3593" y="44900"/>
                  <a:pt x="3971" y="44522"/>
                  <a:pt x="3971" y="44144"/>
                </a:cubicBezTo>
                <a:cubicBezTo>
                  <a:pt x="3876" y="43765"/>
                  <a:pt x="3593" y="43482"/>
                  <a:pt x="3309" y="43482"/>
                </a:cubicBezTo>
                <a:close/>
                <a:moveTo>
                  <a:pt x="10209" y="43482"/>
                </a:moveTo>
                <a:cubicBezTo>
                  <a:pt x="9831" y="43482"/>
                  <a:pt x="9548" y="43765"/>
                  <a:pt x="9548" y="44144"/>
                </a:cubicBezTo>
                <a:cubicBezTo>
                  <a:pt x="9548" y="44522"/>
                  <a:pt x="9737" y="44900"/>
                  <a:pt x="10209" y="44900"/>
                </a:cubicBezTo>
                <a:cubicBezTo>
                  <a:pt x="10587" y="44900"/>
                  <a:pt x="10966" y="44522"/>
                  <a:pt x="10966" y="44144"/>
                </a:cubicBezTo>
                <a:cubicBezTo>
                  <a:pt x="10871" y="43765"/>
                  <a:pt x="10587" y="43482"/>
                  <a:pt x="10209" y="43482"/>
                </a:cubicBezTo>
                <a:close/>
                <a:moveTo>
                  <a:pt x="17204" y="43482"/>
                </a:moveTo>
                <a:cubicBezTo>
                  <a:pt x="16826" y="43482"/>
                  <a:pt x="16543" y="43765"/>
                  <a:pt x="16543" y="44144"/>
                </a:cubicBezTo>
                <a:cubicBezTo>
                  <a:pt x="16543" y="44522"/>
                  <a:pt x="16732" y="44900"/>
                  <a:pt x="17204" y="44900"/>
                </a:cubicBezTo>
                <a:cubicBezTo>
                  <a:pt x="17582" y="44900"/>
                  <a:pt x="17960" y="44522"/>
                  <a:pt x="17960" y="44144"/>
                </a:cubicBezTo>
                <a:cubicBezTo>
                  <a:pt x="17771" y="43765"/>
                  <a:pt x="17582" y="43482"/>
                  <a:pt x="17204" y="43482"/>
                </a:cubicBezTo>
                <a:close/>
                <a:moveTo>
                  <a:pt x="24199" y="43482"/>
                </a:moveTo>
                <a:cubicBezTo>
                  <a:pt x="23821" y="43482"/>
                  <a:pt x="23443" y="43765"/>
                  <a:pt x="23443" y="44144"/>
                </a:cubicBezTo>
                <a:cubicBezTo>
                  <a:pt x="23443" y="44522"/>
                  <a:pt x="23726" y="44900"/>
                  <a:pt x="24199" y="44900"/>
                </a:cubicBezTo>
                <a:cubicBezTo>
                  <a:pt x="24577" y="44900"/>
                  <a:pt x="24861" y="44522"/>
                  <a:pt x="24861" y="44144"/>
                </a:cubicBezTo>
                <a:cubicBezTo>
                  <a:pt x="24766" y="43765"/>
                  <a:pt x="24577" y="43482"/>
                  <a:pt x="24199" y="43482"/>
                </a:cubicBezTo>
                <a:close/>
                <a:moveTo>
                  <a:pt x="31099" y="43482"/>
                </a:moveTo>
                <a:cubicBezTo>
                  <a:pt x="30816" y="43482"/>
                  <a:pt x="30438" y="43765"/>
                  <a:pt x="30438" y="44144"/>
                </a:cubicBezTo>
                <a:cubicBezTo>
                  <a:pt x="30438" y="44522"/>
                  <a:pt x="30627" y="44900"/>
                  <a:pt x="31099" y="44900"/>
                </a:cubicBezTo>
                <a:cubicBezTo>
                  <a:pt x="31478" y="44900"/>
                  <a:pt x="31856" y="44522"/>
                  <a:pt x="31856" y="44144"/>
                </a:cubicBezTo>
                <a:cubicBezTo>
                  <a:pt x="31761" y="43765"/>
                  <a:pt x="31478" y="43482"/>
                  <a:pt x="31099" y="43482"/>
                </a:cubicBezTo>
                <a:close/>
                <a:moveTo>
                  <a:pt x="38094" y="43482"/>
                </a:moveTo>
                <a:cubicBezTo>
                  <a:pt x="37811" y="43482"/>
                  <a:pt x="37433" y="43765"/>
                  <a:pt x="37433" y="44144"/>
                </a:cubicBezTo>
                <a:cubicBezTo>
                  <a:pt x="37433" y="44522"/>
                  <a:pt x="37622" y="44900"/>
                  <a:pt x="38094" y="44900"/>
                </a:cubicBezTo>
                <a:cubicBezTo>
                  <a:pt x="38472" y="44900"/>
                  <a:pt x="38851" y="44522"/>
                  <a:pt x="38851" y="44144"/>
                </a:cubicBezTo>
                <a:cubicBezTo>
                  <a:pt x="38851" y="43765"/>
                  <a:pt x="38472" y="43482"/>
                  <a:pt x="38094" y="43482"/>
                </a:cubicBezTo>
                <a:close/>
                <a:moveTo>
                  <a:pt x="45089" y="43482"/>
                </a:moveTo>
                <a:cubicBezTo>
                  <a:pt x="44711" y="43482"/>
                  <a:pt x="44333" y="43765"/>
                  <a:pt x="44333" y="44144"/>
                </a:cubicBezTo>
                <a:cubicBezTo>
                  <a:pt x="44333" y="44522"/>
                  <a:pt x="44617" y="44900"/>
                  <a:pt x="45089" y="44900"/>
                </a:cubicBezTo>
                <a:cubicBezTo>
                  <a:pt x="45467" y="44900"/>
                  <a:pt x="45845" y="44522"/>
                  <a:pt x="45845" y="44144"/>
                </a:cubicBezTo>
                <a:cubicBezTo>
                  <a:pt x="45845" y="43765"/>
                  <a:pt x="45467" y="43482"/>
                  <a:pt x="45089" y="43482"/>
                </a:cubicBezTo>
                <a:close/>
                <a:moveTo>
                  <a:pt x="52084" y="43482"/>
                </a:moveTo>
                <a:cubicBezTo>
                  <a:pt x="51706" y="43482"/>
                  <a:pt x="51328" y="43765"/>
                  <a:pt x="51328" y="44144"/>
                </a:cubicBezTo>
                <a:cubicBezTo>
                  <a:pt x="51328" y="44522"/>
                  <a:pt x="51611" y="44900"/>
                  <a:pt x="52084" y="44900"/>
                </a:cubicBezTo>
                <a:cubicBezTo>
                  <a:pt x="52462" y="44900"/>
                  <a:pt x="52746" y="44522"/>
                  <a:pt x="52746" y="44144"/>
                </a:cubicBezTo>
                <a:cubicBezTo>
                  <a:pt x="52746" y="43765"/>
                  <a:pt x="52368" y="43482"/>
                  <a:pt x="52084" y="43482"/>
                </a:cubicBezTo>
                <a:close/>
                <a:moveTo>
                  <a:pt x="59079" y="43482"/>
                </a:moveTo>
                <a:cubicBezTo>
                  <a:pt x="58701" y="43482"/>
                  <a:pt x="58323" y="43765"/>
                  <a:pt x="58323" y="44144"/>
                </a:cubicBezTo>
                <a:cubicBezTo>
                  <a:pt x="58323" y="44522"/>
                  <a:pt x="58512" y="44900"/>
                  <a:pt x="59079" y="44900"/>
                </a:cubicBezTo>
                <a:cubicBezTo>
                  <a:pt x="59363" y="44900"/>
                  <a:pt x="59741" y="44522"/>
                  <a:pt x="59741" y="44144"/>
                </a:cubicBezTo>
                <a:cubicBezTo>
                  <a:pt x="59741" y="43765"/>
                  <a:pt x="59363" y="43482"/>
                  <a:pt x="59079" y="43482"/>
                </a:cubicBezTo>
                <a:close/>
                <a:moveTo>
                  <a:pt x="65979" y="43482"/>
                </a:moveTo>
                <a:cubicBezTo>
                  <a:pt x="65601" y="43482"/>
                  <a:pt x="65318" y="43765"/>
                  <a:pt x="65318" y="44144"/>
                </a:cubicBezTo>
                <a:cubicBezTo>
                  <a:pt x="65318" y="44522"/>
                  <a:pt x="65507" y="44900"/>
                  <a:pt x="65979" y="44900"/>
                </a:cubicBezTo>
                <a:cubicBezTo>
                  <a:pt x="66357" y="44900"/>
                  <a:pt x="66735" y="44522"/>
                  <a:pt x="66735" y="44144"/>
                </a:cubicBezTo>
                <a:cubicBezTo>
                  <a:pt x="66735" y="43765"/>
                  <a:pt x="66357" y="43482"/>
                  <a:pt x="65979" y="43482"/>
                </a:cubicBezTo>
                <a:close/>
                <a:moveTo>
                  <a:pt x="72974" y="43482"/>
                </a:moveTo>
                <a:cubicBezTo>
                  <a:pt x="72596" y="43482"/>
                  <a:pt x="72312" y="43765"/>
                  <a:pt x="72312" y="44144"/>
                </a:cubicBezTo>
                <a:cubicBezTo>
                  <a:pt x="72312" y="44522"/>
                  <a:pt x="72502" y="44900"/>
                  <a:pt x="72974" y="44900"/>
                </a:cubicBezTo>
                <a:cubicBezTo>
                  <a:pt x="73352" y="44900"/>
                  <a:pt x="73730" y="44522"/>
                  <a:pt x="73730" y="44144"/>
                </a:cubicBezTo>
                <a:cubicBezTo>
                  <a:pt x="73730" y="43765"/>
                  <a:pt x="73352" y="43482"/>
                  <a:pt x="72974" y="43482"/>
                </a:cubicBezTo>
                <a:close/>
                <a:moveTo>
                  <a:pt x="6712" y="45278"/>
                </a:moveTo>
                <a:cubicBezTo>
                  <a:pt x="6334" y="45278"/>
                  <a:pt x="5956" y="45561"/>
                  <a:pt x="5956" y="45939"/>
                </a:cubicBezTo>
                <a:cubicBezTo>
                  <a:pt x="5956" y="46318"/>
                  <a:pt x="6239" y="46696"/>
                  <a:pt x="6712" y="46696"/>
                </a:cubicBezTo>
                <a:cubicBezTo>
                  <a:pt x="7090" y="46696"/>
                  <a:pt x="7374" y="46318"/>
                  <a:pt x="7374" y="45939"/>
                </a:cubicBezTo>
                <a:cubicBezTo>
                  <a:pt x="7374" y="45561"/>
                  <a:pt x="7090" y="45278"/>
                  <a:pt x="6712" y="45278"/>
                </a:cubicBezTo>
                <a:close/>
                <a:moveTo>
                  <a:pt x="13707" y="45278"/>
                </a:moveTo>
                <a:cubicBezTo>
                  <a:pt x="13329" y="45278"/>
                  <a:pt x="12951" y="45561"/>
                  <a:pt x="12951" y="45939"/>
                </a:cubicBezTo>
                <a:cubicBezTo>
                  <a:pt x="12951" y="46318"/>
                  <a:pt x="13234" y="46696"/>
                  <a:pt x="13707" y="46696"/>
                </a:cubicBezTo>
                <a:cubicBezTo>
                  <a:pt x="13990" y="46696"/>
                  <a:pt x="14368" y="46318"/>
                  <a:pt x="14368" y="45939"/>
                </a:cubicBezTo>
                <a:cubicBezTo>
                  <a:pt x="14368" y="45561"/>
                  <a:pt x="13990" y="45278"/>
                  <a:pt x="13707" y="45278"/>
                </a:cubicBezTo>
                <a:close/>
                <a:moveTo>
                  <a:pt x="20607" y="45278"/>
                </a:moveTo>
                <a:cubicBezTo>
                  <a:pt x="20324" y="45278"/>
                  <a:pt x="19945" y="45561"/>
                  <a:pt x="19945" y="45939"/>
                </a:cubicBezTo>
                <a:cubicBezTo>
                  <a:pt x="19945" y="46318"/>
                  <a:pt x="20135" y="46696"/>
                  <a:pt x="20607" y="46696"/>
                </a:cubicBezTo>
                <a:cubicBezTo>
                  <a:pt x="20985" y="46696"/>
                  <a:pt x="21363" y="46318"/>
                  <a:pt x="21363" y="45939"/>
                </a:cubicBezTo>
                <a:cubicBezTo>
                  <a:pt x="21363" y="45561"/>
                  <a:pt x="21080" y="45278"/>
                  <a:pt x="20607" y="45278"/>
                </a:cubicBezTo>
                <a:close/>
                <a:moveTo>
                  <a:pt x="27602" y="45278"/>
                </a:moveTo>
                <a:cubicBezTo>
                  <a:pt x="27224" y="45278"/>
                  <a:pt x="26846" y="45561"/>
                  <a:pt x="26846" y="45939"/>
                </a:cubicBezTo>
                <a:cubicBezTo>
                  <a:pt x="26846" y="46318"/>
                  <a:pt x="27129" y="46696"/>
                  <a:pt x="27602" y="46696"/>
                </a:cubicBezTo>
                <a:cubicBezTo>
                  <a:pt x="27980" y="46696"/>
                  <a:pt x="28358" y="46318"/>
                  <a:pt x="28358" y="45939"/>
                </a:cubicBezTo>
                <a:cubicBezTo>
                  <a:pt x="28358" y="45561"/>
                  <a:pt x="28075" y="45278"/>
                  <a:pt x="27602" y="45278"/>
                </a:cubicBezTo>
                <a:close/>
                <a:moveTo>
                  <a:pt x="34691" y="45278"/>
                </a:moveTo>
                <a:cubicBezTo>
                  <a:pt x="34313" y="45278"/>
                  <a:pt x="33935" y="45561"/>
                  <a:pt x="33935" y="45939"/>
                </a:cubicBezTo>
                <a:cubicBezTo>
                  <a:pt x="33935" y="46318"/>
                  <a:pt x="34219" y="46696"/>
                  <a:pt x="34691" y="46696"/>
                </a:cubicBezTo>
                <a:cubicBezTo>
                  <a:pt x="35070" y="46696"/>
                  <a:pt x="35448" y="46318"/>
                  <a:pt x="35448" y="45939"/>
                </a:cubicBezTo>
                <a:cubicBezTo>
                  <a:pt x="35259" y="45561"/>
                  <a:pt x="35070" y="45278"/>
                  <a:pt x="34691" y="45278"/>
                </a:cubicBezTo>
                <a:close/>
                <a:moveTo>
                  <a:pt x="41686" y="45278"/>
                </a:moveTo>
                <a:cubicBezTo>
                  <a:pt x="41308" y="45278"/>
                  <a:pt x="40930" y="45561"/>
                  <a:pt x="40930" y="45939"/>
                </a:cubicBezTo>
                <a:cubicBezTo>
                  <a:pt x="40930" y="46318"/>
                  <a:pt x="41214" y="46696"/>
                  <a:pt x="41686" y="46696"/>
                </a:cubicBezTo>
                <a:cubicBezTo>
                  <a:pt x="42064" y="46696"/>
                  <a:pt x="42348" y="46318"/>
                  <a:pt x="42348" y="45939"/>
                </a:cubicBezTo>
                <a:cubicBezTo>
                  <a:pt x="42253" y="45561"/>
                  <a:pt x="42064" y="45278"/>
                  <a:pt x="41686" y="45278"/>
                </a:cubicBezTo>
                <a:close/>
                <a:moveTo>
                  <a:pt x="48681" y="45278"/>
                </a:moveTo>
                <a:cubicBezTo>
                  <a:pt x="48303" y="45278"/>
                  <a:pt x="47925" y="45561"/>
                  <a:pt x="47925" y="45939"/>
                </a:cubicBezTo>
                <a:cubicBezTo>
                  <a:pt x="47925" y="46318"/>
                  <a:pt x="48114" y="46696"/>
                  <a:pt x="48681" y="46696"/>
                </a:cubicBezTo>
                <a:cubicBezTo>
                  <a:pt x="48965" y="46696"/>
                  <a:pt x="49343" y="46318"/>
                  <a:pt x="49343" y="45939"/>
                </a:cubicBezTo>
                <a:cubicBezTo>
                  <a:pt x="49248" y="45561"/>
                  <a:pt x="48965" y="45278"/>
                  <a:pt x="48681" y="45278"/>
                </a:cubicBezTo>
                <a:close/>
                <a:moveTo>
                  <a:pt x="55581" y="45278"/>
                </a:moveTo>
                <a:cubicBezTo>
                  <a:pt x="55298" y="45278"/>
                  <a:pt x="54920" y="45561"/>
                  <a:pt x="54920" y="45939"/>
                </a:cubicBezTo>
                <a:cubicBezTo>
                  <a:pt x="54920" y="46318"/>
                  <a:pt x="55109" y="46696"/>
                  <a:pt x="55581" y="46696"/>
                </a:cubicBezTo>
                <a:cubicBezTo>
                  <a:pt x="55960" y="46696"/>
                  <a:pt x="56338" y="46318"/>
                  <a:pt x="56338" y="45939"/>
                </a:cubicBezTo>
                <a:cubicBezTo>
                  <a:pt x="56243" y="45561"/>
                  <a:pt x="55960" y="45278"/>
                  <a:pt x="55581" y="45278"/>
                </a:cubicBezTo>
                <a:close/>
                <a:moveTo>
                  <a:pt x="62576" y="45278"/>
                </a:moveTo>
                <a:cubicBezTo>
                  <a:pt x="62198" y="45278"/>
                  <a:pt x="61820" y="45561"/>
                  <a:pt x="61820" y="45939"/>
                </a:cubicBezTo>
                <a:cubicBezTo>
                  <a:pt x="61820" y="46318"/>
                  <a:pt x="62104" y="46696"/>
                  <a:pt x="62576" y="46696"/>
                </a:cubicBezTo>
                <a:cubicBezTo>
                  <a:pt x="62954" y="46696"/>
                  <a:pt x="63333" y="46318"/>
                  <a:pt x="63333" y="45939"/>
                </a:cubicBezTo>
                <a:cubicBezTo>
                  <a:pt x="63144" y="45561"/>
                  <a:pt x="62954" y="45278"/>
                  <a:pt x="62576" y="45278"/>
                </a:cubicBezTo>
                <a:close/>
                <a:moveTo>
                  <a:pt x="69571" y="45278"/>
                </a:moveTo>
                <a:cubicBezTo>
                  <a:pt x="69193" y="45278"/>
                  <a:pt x="68815" y="45561"/>
                  <a:pt x="68815" y="45939"/>
                </a:cubicBezTo>
                <a:cubicBezTo>
                  <a:pt x="68815" y="46318"/>
                  <a:pt x="69099" y="46696"/>
                  <a:pt x="69571" y="46696"/>
                </a:cubicBezTo>
                <a:cubicBezTo>
                  <a:pt x="69949" y="46696"/>
                  <a:pt x="70233" y="46318"/>
                  <a:pt x="70233" y="45939"/>
                </a:cubicBezTo>
                <a:cubicBezTo>
                  <a:pt x="70138" y="45561"/>
                  <a:pt x="69949" y="45278"/>
                  <a:pt x="69571" y="45278"/>
                </a:cubicBezTo>
                <a:close/>
                <a:moveTo>
                  <a:pt x="72974" y="46979"/>
                </a:moveTo>
                <a:cubicBezTo>
                  <a:pt x="72596" y="46979"/>
                  <a:pt x="72407" y="47263"/>
                  <a:pt x="72407" y="47735"/>
                </a:cubicBezTo>
                <a:cubicBezTo>
                  <a:pt x="72407" y="48114"/>
                  <a:pt x="72596" y="48208"/>
                  <a:pt x="72880" y="48303"/>
                </a:cubicBezTo>
                <a:cubicBezTo>
                  <a:pt x="72880" y="48208"/>
                  <a:pt x="72974" y="47925"/>
                  <a:pt x="72974" y="47830"/>
                </a:cubicBezTo>
                <a:cubicBezTo>
                  <a:pt x="73069" y="47641"/>
                  <a:pt x="73069" y="47357"/>
                  <a:pt x="73258" y="47168"/>
                </a:cubicBezTo>
                <a:cubicBezTo>
                  <a:pt x="73069" y="47168"/>
                  <a:pt x="73069" y="46979"/>
                  <a:pt x="72974" y="46979"/>
                </a:cubicBezTo>
                <a:close/>
                <a:moveTo>
                  <a:pt x="3309" y="46979"/>
                </a:moveTo>
                <a:cubicBezTo>
                  <a:pt x="2931" y="46979"/>
                  <a:pt x="2553" y="47357"/>
                  <a:pt x="2553" y="47735"/>
                </a:cubicBezTo>
                <a:cubicBezTo>
                  <a:pt x="2553" y="48114"/>
                  <a:pt x="2742" y="48397"/>
                  <a:pt x="3309" y="48397"/>
                </a:cubicBezTo>
                <a:cubicBezTo>
                  <a:pt x="3593" y="48397"/>
                  <a:pt x="3971" y="48114"/>
                  <a:pt x="3971" y="47735"/>
                </a:cubicBezTo>
                <a:cubicBezTo>
                  <a:pt x="3876" y="47263"/>
                  <a:pt x="3593" y="46979"/>
                  <a:pt x="3309" y="46979"/>
                </a:cubicBezTo>
                <a:close/>
                <a:moveTo>
                  <a:pt x="10209" y="46979"/>
                </a:moveTo>
                <a:cubicBezTo>
                  <a:pt x="9831" y="46979"/>
                  <a:pt x="9548" y="47357"/>
                  <a:pt x="9548" y="47735"/>
                </a:cubicBezTo>
                <a:cubicBezTo>
                  <a:pt x="9548" y="48114"/>
                  <a:pt x="9737" y="48397"/>
                  <a:pt x="10209" y="48397"/>
                </a:cubicBezTo>
                <a:cubicBezTo>
                  <a:pt x="10587" y="48397"/>
                  <a:pt x="10966" y="48114"/>
                  <a:pt x="10966" y="47735"/>
                </a:cubicBezTo>
                <a:cubicBezTo>
                  <a:pt x="10871" y="47263"/>
                  <a:pt x="10587" y="46979"/>
                  <a:pt x="10209" y="46979"/>
                </a:cubicBezTo>
                <a:close/>
                <a:moveTo>
                  <a:pt x="17204" y="46979"/>
                </a:moveTo>
                <a:cubicBezTo>
                  <a:pt x="16826" y="46979"/>
                  <a:pt x="16543" y="47357"/>
                  <a:pt x="16543" y="47735"/>
                </a:cubicBezTo>
                <a:cubicBezTo>
                  <a:pt x="16543" y="48114"/>
                  <a:pt x="16732" y="48397"/>
                  <a:pt x="17204" y="48397"/>
                </a:cubicBezTo>
                <a:cubicBezTo>
                  <a:pt x="17582" y="48397"/>
                  <a:pt x="17960" y="48114"/>
                  <a:pt x="17960" y="47735"/>
                </a:cubicBezTo>
                <a:cubicBezTo>
                  <a:pt x="17771" y="47263"/>
                  <a:pt x="17582" y="46979"/>
                  <a:pt x="17204" y="46979"/>
                </a:cubicBezTo>
                <a:close/>
                <a:moveTo>
                  <a:pt x="24199" y="46979"/>
                </a:moveTo>
                <a:cubicBezTo>
                  <a:pt x="23821" y="46979"/>
                  <a:pt x="23443" y="47357"/>
                  <a:pt x="23443" y="47735"/>
                </a:cubicBezTo>
                <a:cubicBezTo>
                  <a:pt x="23443" y="48114"/>
                  <a:pt x="23726" y="48397"/>
                  <a:pt x="24199" y="48397"/>
                </a:cubicBezTo>
                <a:cubicBezTo>
                  <a:pt x="24577" y="48397"/>
                  <a:pt x="24861" y="48114"/>
                  <a:pt x="24861" y="47735"/>
                </a:cubicBezTo>
                <a:cubicBezTo>
                  <a:pt x="24766" y="47263"/>
                  <a:pt x="24577" y="46979"/>
                  <a:pt x="24199" y="46979"/>
                </a:cubicBezTo>
                <a:close/>
                <a:moveTo>
                  <a:pt x="31099" y="46979"/>
                </a:moveTo>
                <a:cubicBezTo>
                  <a:pt x="30816" y="46979"/>
                  <a:pt x="30438" y="47357"/>
                  <a:pt x="30438" y="47735"/>
                </a:cubicBezTo>
                <a:cubicBezTo>
                  <a:pt x="30438" y="48114"/>
                  <a:pt x="30627" y="48397"/>
                  <a:pt x="31099" y="48397"/>
                </a:cubicBezTo>
                <a:cubicBezTo>
                  <a:pt x="31478" y="48397"/>
                  <a:pt x="31856" y="48114"/>
                  <a:pt x="31856" y="47735"/>
                </a:cubicBezTo>
                <a:cubicBezTo>
                  <a:pt x="31761" y="47263"/>
                  <a:pt x="31478" y="46979"/>
                  <a:pt x="31099" y="46979"/>
                </a:cubicBezTo>
                <a:close/>
                <a:moveTo>
                  <a:pt x="38094" y="46979"/>
                </a:moveTo>
                <a:cubicBezTo>
                  <a:pt x="37811" y="46979"/>
                  <a:pt x="37433" y="47357"/>
                  <a:pt x="37433" y="47735"/>
                </a:cubicBezTo>
                <a:cubicBezTo>
                  <a:pt x="37433" y="48114"/>
                  <a:pt x="37622" y="48397"/>
                  <a:pt x="38094" y="48397"/>
                </a:cubicBezTo>
                <a:cubicBezTo>
                  <a:pt x="38472" y="48397"/>
                  <a:pt x="38851" y="48114"/>
                  <a:pt x="38851" y="47735"/>
                </a:cubicBezTo>
                <a:cubicBezTo>
                  <a:pt x="38851" y="47263"/>
                  <a:pt x="38472" y="46979"/>
                  <a:pt x="38094" y="46979"/>
                </a:cubicBezTo>
                <a:close/>
                <a:moveTo>
                  <a:pt x="45089" y="46979"/>
                </a:moveTo>
                <a:cubicBezTo>
                  <a:pt x="44711" y="46979"/>
                  <a:pt x="44333" y="47357"/>
                  <a:pt x="44333" y="47735"/>
                </a:cubicBezTo>
                <a:cubicBezTo>
                  <a:pt x="44333" y="48114"/>
                  <a:pt x="44617" y="48397"/>
                  <a:pt x="45089" y="48397"/>
                </a:cubicBezTo>
                <a:cubicBezTo>
                  <a:pt x="45467" y="48397"/>
                  <a:pt x="45845" y="48114"/>
                  <a:pt x="45845" y="47735"/>
                </a:cubicBezTo>
                <a:cubicBezTo>
                  <a:pt x="45845" y="47263"/>
                  <a:pt x="45467" y="46979"/>
                  <a:pt x="45089" y="46979"/>
                </a:cubicBezTo>
                <a:close/>
                <a:moveTo>
                  <a:pt x="52084" y="46979"/>
                </a:moveTo>
                <a:cubicBezTo>
                  <a:pt x="51706" y="46979"/>
                  <a:pt x="51328" y="47357"/>
                  <a:pt x="51328" y="47735"/>
                </a:cubicBezTo>
                <a:cubicBezTo>
                  <a:pt x="51328" y="48114"/>
                  <a:pt x="51611" y="48397"/>
                  <a:pt x="52084" y="48397"/>
                </a:cubicBezTo>
                <a:cubicBezTo>
                  <a:pt x="52462" y="48397"/>
                  <a:pt x="52746" y="48114"/>
                  <a:pt x="52746" y="47735"/>
                </a:cubicBezTo>
                <a:cubicBezTo>
                  <a:pt x="52746" y="47263"/>
                  <a:pt x="52368" y="46979"/>
                  <a:pt x="52084" y="46979"/>
                </a:cubicBezTo>
                <a:close/>
                <a:moveTo>
                  <a:pt x="59079" y="46979"/>
                </a:moveTo>
                <a:cubicBezTo>
                  <a:pt x="58701" y="46979"/>
                  <a:pt x="58323" y="47357"/>
                  <a:pt x="58323" y="47735"/>
                </a:cubicBezTo>
                <a:cubicBezTo>
                  <a:pt x="58323" y="48114"/>
                  <a:pt x="58512" y="48397"/>
                  <a:pt x="59079" y="48397"/>
                </a:cubicBezTo>
                <a:cubicBezTo>
                  <a:pt x="59363" y="48397"/>
                  <a:pt x="59741" y="48114"/>
                  <a:pt x="59741" y="47735"/>
                </a:cubicBezTo>
                <a:cubicBezTo>
                  <a:pt x="59741" y="47263"/>
                  <a:pt x="59363" y="46979"/>
                  <a:pt x="59079" y="46979"/>
                </a:cubicBezTo>
                <a:close/>
                <a:moveTo>
                  <a:pt x="65979" y="46979"/>
                </a:moveTo>
                <a:cubicBezTo>
                  <a:pt x="65601" y="46979"/>
                  <a:pt x="65318" y="47357"/>
                  <a:pt x="65318" y="47735"/>
                </a:cubicBezTo>
                <a:cubicBezTo>
                  <a:pt x="65318" y="48114"/>
                  <a:pt x="65507" y="48397"/>
                  <a:pt x="65979" y="48397"/>
                </a:cubicBezTo>
                <a:cubicBezTo>
                  <a:pt x="66357" y="48397"/>
                  <a:pt x="66735" y="48114"/>
                  <a:pt x="66735" y="47735"/>
                </a:cubicBezTo>
                <a:cubicBezTo>
                  <a:pt x="66735" y="47263"/>
                  <a:pt x="66357" y="46979"/>
                  <a:pt x="65979" y="46979"/>
                </a:cubicBezTo>
                <a:close/>
                <a:moveTo>
                  <a:pt x="6712" y="48775"/>
                </a:moveTo>
                <a:cubicBezTo>
                  <a:pt x="6334" y="48775"/>
                  <a:pt x="5956" y="49153"/>
                  <a:pt x="5956" y="49531"/>
                </a:cubicBezTo>
                <a:cubicBezTo>
                  <a:pt x="5956" y="49815"/>
                  <a:pt x="6239" y="50193"/>
                  <a:pt x="6712" y="50193"/>
                </a:cubicBezTo>
                <a:cubicBezTo>
                  <a:pt x="7090" y="50193"/>
                  <a:pt x="7374" y="49815"/>
                  <a:pt x="7374" y="49531"/>
                </a:cubicBezTo>
                <a:cubicBezTo>
                  <a:pt x="7374" y="49059"/>
                  <a:pt x="7090" y="48775"/>
                  <a:pt x="6712" y="48775"/>
                </a:cubicBezTo>
                <a:close/>
                <a:moveTo>
                  <a:pt x="13707" y="48775"/>
                </a:moveTo>
                <a:cubicBezTo>
                  <a:pt x="13329" y="48775"/>
                  <a:pt x="12951" y="49153"/>
                  <a:pt x="12951" y="49531"/>
                </a:cubicBezTo>
                <a:cubicBezTo>
                  <a:pt x="12951" y="49815"/>
                  <a:pt x="13234" y="50193"/>
                  <a:pt x="13707" y="50193"/>
                </a:cubicBezTo>
                <a:cubicBezTo>
                  <a:pt x="13990" y="50193"/>
                  <a:pt x="14368" y="49815"/>
                  <a:pt x="14368" y="49531"/>
                </a:cubicBezTo>
                <a:cubicBezTo>
                  <a:pt x="14368" y="49059"/>
                  <a:pt x="13990" y="48775"/>
                  <a:pt x="13707" y="48775"/>
                </a:cubicBezTo>
                <a:close/>
                <a:moveTo>
                  <a:pt x="20607" y="48775"/>
                </a:moveTo>
                <a:cubicBezTo>
                  <a:pt x="20324" y="48775"/>
                  <a:pt x="19945" y="49153"/>
                  <a:pt x="19945" y="49531"/>
                </a:cubicBezTo>
                <a:cubicBezTo>
                  <a:pt x="19945" y="49815"/>
                  <a:pt x="20135" y="50193"/>
                  <a:pt x="20607" y="50193"/>
                </a:cubicBezTo>
                <a:cubicBezTo>
                  <a:pt x="20985" y="50193"/>
                  <a:pt x="21363" y="49815"/>
                  <a:pt x="21363" y="49531"/>
                </a:cubicBezTo>
                <a:cubicBezTo>
                  <a:pt x="21363" y="49059"/>
                  <a:pt x="21080" y="48775"/>
                  <a:pt x="20607" y="48775"/>
                </a:cubicBezTo>
                <a:close/>
                <a:moveTo>
                  <a:pt x="27602" y="48775"/>
                </a:moveTo>
                <a:cubicBezTo>
                  <a:pt x="27224" y="48775"/>
                  <a:pt x="26846" y="49153"/>
                  <a:pt x="26846" y="49531"/>
                </a:cubicBezTo>
                <a:cubicBezTo>
                  <a:pt x="26846" y="49815"/>
                  <a:pt x="27129" y="50193"/>
                  <a:pt x="27602" y="50193"/>
                </a:cubicBezTo>
                <a:cubicBezTo>
                  <a:pt x="27980" y="50193"/>
                  <a:pt x="28358" y="49815"/>
                  <a:pt x="28358" y="49531"/>
                </a:cubicBezTo>
                <a:cubicBezTo>
                  <a:pt x="28358" y="49059"/>
                  <a:pt x="28075" y="48775"/>
                  <a:pt x="27602" y="48775"/>
                </a:cubicBezTo>
                <a:close/>
                <a:moveTo>
                  <a:pt x="34691" y="48775"/>
                </a:moveTo>
                <a:cubicBezTo>
                  <a:pt x="34313" y="48775"/>
                  <a:pt x="33935" y="49153"/>
                  <a:pt x="33935" y="49531"/>
                </a:cubicBezTo>
                <a:cubicBezTo>
                  <a:pt x="33935" y="49815"/>
                  <a:pt x="34219" y="50193"/>
                  <a:pt x="34691" y="50193"/>
                </a:cubicBezTo>
                <a:cubicBezTo>
                  <a:pt x="35070" y="50193"/>
                  <a:pt x="35448" y="49815"/>
                  <a:pt x="35448" y="49531"/>
                </a:cubicBezTo>
                <a:cubicBezTo>
                  <a:pt x="35259" y="49059"/>
                  <a:pt x="35070" y="48775"/>
                  <a:pt x="34691" y="48775"/>
                </a:cubicBezTo>
                <a:close/>
                <a:moveTo>
                  <a:pt x="41686" y="48775"/>
                </a:moveTo>
                <a:cubicBezTo>
                  <a:pt x="41308" y="48775"/>
                  <a:pt x="40930" y="49153"/>
                  <a:pt x="40930" y="49531"/>
                </a:cubicBezTo>
                <a:cubicBezTo>
                  <a:pt x="40930" y="49815"/>
                  <a:pt x="41214" y="50193"/>
                  <a:pt x="41686" y="50193"/>
                </a:cubicBezTo>
                <a:cubicBezTo>
                  <a:pt x="42064" y="50193"/>
                  <a:pt x="42348" y="49815"/>
                  <a:pt x="42348" y="49531"/>
                </a:cubicBezTo>
                <a:cubicBezTo>
                  <a:pt x="42253" y="49059"/>
                  <a:pt x="42064" y="48775"/>
                  <a:pt x="41686" y="48775"/>
                </a:cubicBezTo>
                <a:close/>
                <a:moveTo>
                  <a:pt x="48681" y="48775"/>
                </a:moveTo>
                <a:cubicBezTo>
                  <a:pt x="48303" y="48775"/>
                  <a:pt x="47925" y="49153"/>
                  <a:pt x="47925" y="49531"/>
                </a:cubicBezTo>
                <a:cubicBezTo>
                  <a:pt x="47925" y="49815"/>
                  <a:pt x="48114" y="50193"/>
                  <a:pt x="48681" y="50193"/>
                </a:cubicBezTo>
                <a:cubicBezTo>
                  <a:pt x="48965" y="50193"/>
                  <a:pt x="49343" y="49815"/>
                  <a:pt x="49343" y="49531"/>
                </a:cubicBezTo>
                <a:cubicBezTo>
                  <a:pt x="49248" y="49059"/>
                  <a:pt x="48965" y="48775"/>
                  <a:pt x="48681" y="48775"/>
                </a:cubicBezTo>
                <a:close/>
                <a:moveTo>
                  <a:pt x="55581" y="48775"/>
                </a:moveTo>
                <a:cubicBezTo>
                  <a:pt x="55298" y="48775"/>
                  <a:pt x="54920" y="49153"/>
                  <a:pt x="54920" y="49531"/>
                </a:cubicBezTo>
                <a:cubicBezTo>
                  <a:pt x="54920" y="49815"/>
                  <a:pt x="55109" y="50193"/>
                  <a:pt x="55581" y="50193"/>
                </a:cubicBezTo>
                <a:cubicBezTo>
                  <a:pt x="55960" y="50193"/>
                  <a:pt x="56338" y="49815"/>
                  <a:pt x="56338" y="49531"/>
                </a:cubicBezTo>
                <a:cubicBezTo>
                  <a:pt x="56243" y="49059"/>
                  <a:pt x="55960" y="48775"/>
                  <a:pt x="55581" y="48775"/>
                </a:cubicBezTo>
                <a:close/>
                <a:moveTo>
                  <a:pt x="62576" y="48775"/>
                </a:moveTo>
                <a:cubicBezTo>
                  <a:pt x="62198" y="48775"/>
                  <a:pt x="61820" y="49153"/>
                  <a:pt x="61820" y="49531"/>
                </a:cubicBezTo>
                <a:cubicBezTo>
                  <a:pt x="61820" y="49815"/>
                  <a:pt x="62104" y="50193"/>
                  <a:pt x="62576" y="50193"/>
                </a:cubicBezTo>
                <a:cubicBezTo>
                  <a:pt x="62954" y="50193"/>
                  <a:pt x="63333" y="49815"/>
                  <a:pt x="63333" y="49531"/>
                </a:cubicBezTo>
                <a:cubicBezTo>
                  <a:pt x="63144" y="49059"/>
                  <a:pt x="62954" y="48775"/>
                  <a:pt x="62576" y="48775"/>
                </a:cubicBezTo>
                <a:close/>
                <a:moveTo>
                  <a:pt x="69571" y="48775"/>
                </a:moveTo>
                <a:cubicBezTo>
                  <a:pt x="69193" y="48775"/>
                  <a:pt x="68815" y="49153"/>
                  <a:pt x="68815" y="49531"/>
                </a:cubicBezTo>
                <a:cubicBezTo>
                  <a:pt x="68815" y="49815"/>
                  <a:pt x="69099" y="50193"/>
                  <a:pt x="69571" y="50193"/>
                </a:cubicBezTo>
                <a:cubicBezTo>
                  <a:pt x="69949" y="50193"/>
                  <a:pt x="70233" y="49815"/>
                  <a:pt x="70233" y="49531"/>
                </a:cubicBezTo>
                <a:cubicBezTo>
                  <a:pt x="70138" y="49059"/>
                  <a:pt x="69949" y="48775"/>
                  <a:pt x="69571" y="48775"/>
                </a:cubicBezTo>
                <a:close/>
                <a:moveTo>
                  <a:pt x="3309" y="50477"/>
                </a:moveTo>
                <a:cubicBezTo>
                  <a:pt x="3025" y="50477"/>
                  <a:pt x="2836" y="50666"/>
                  <a:pt x="2647" y="50855"/>
                </a:cubicBezTo>
                <a:lnTo>
                  <a:pt x="3025" y="51611"/>
                </a:lnTo>
                <a:cubicBezTo>
                  <a:pt x="3120" y="51611"/>
                  <a:pt x="3120" y="51706"/>
                  <a:pt x="3309" y="51706"/>
                </a:cubicBezTo>
                <a:cubicBezTo>
                  <a:pt x="3593" y="51706"/>
                  <a:pt x="3971" y="51422"/>
                  <a:pt x="3971" y="51044"/>
                </a:cubicBezTo>
                <a:cubicBezTo>
                  <a:pt x="3876" y="50760"/>
                  <a:pt x="3593" y="50477"/>
                  <a:pt x="3309" y="50477"/>
                </a:cubicBezTo>
                <a:close/>
                <a:moveTo>
                  <a:pt x="10209" y="50477"/>
                </a:moveTo>
                <a:cubicBezTo>
                  <a:pt x="9831" y="50477"/>
                  <a:pt x="9548" y="50760"/>
                  <a:pt x="9548" y="51138"/>
                </a:cubicBezTo>
                <a:cubicBezTo>
                  <a:pt x="9548" y="51516"/>
                  <a:pt x="9737" y="51895"/>
                  <a:pt x="10209" y="51895"/>
                </a:cubicBezTo>
                <a:cubicBezTo>
                  <a:pt x="10587" y="51895"/>
                  <a:pt x="10966" y="51516"/>
                  <a:pt x="10966" y="51138"/>
                </a:cubicBezTo>
                <a:cubicBezTo>
                  <a:pt x="10871" y="50760"/>
                  <a:pt x="10587" y="50477"/>
                  <a:pt x="10209" y="50477"/>
                </a:cubicBezTo>
                <a:close/>
                <a:moveTo>
                  <a:pt x="17204" y="50477"/>
                </a:moveTo>
                <a:cubicBezTo>
                  <a:pt x="16826" y="50477"/>
                  <a:pt x="16543" y="50760"/>
                  <a:pt x="16543" y="51138"/>
                </a:cubicBezTo>
                <a:cubicBezTo>
                  <a:pt x="16543" y="51516"/>
                  <a:pt x="16732" y="51895"/>
                  <a:pt x="17204" y="51895"/>
                </a:cubicBezTo>
                <a:cubicBezTo>
                  <a:pt x="17582" y="51895"/>
                  <a:pt x="17960" y="51516"/>
                  <a:pt x="17960" y="51138"/>
                </a:cubicBezTo>
                <a:cubicBezTo>
                  <a:pt x="17771" y="50760"/>
                  <a:pt x="17582" y="50477"/>
                  <a:pt x="17204" y="50477"/>
                </a:cubicBezTo>
                <a:close/>
                <a:moveTo>
                  <a:pt x="24199" y="50477"/>
                </a:moveTo>
                <a:cubicBezTo>
                  <a:pt x="23821" y="50477"/>
                  <a:pt x="23443" y="50760"/>
                  <a:pt x="23443" y="51138"/>
                </a:cubicBezTo>
                <a:cubicBezTo>
                  <a:pt x="23443" y="51516"/>
                  <a:pt x="23726" y="51895"/>
                  <a:pt x="24199" y="51895"/>
                </a:cubicBezTo>
                <a:cubicBezTo>
                  <a:pt x="24577" y="51895"/>
                  <a:pt x="24861" y="51516"/>
                  <a:pt x="24861" y="51138"/>
                </a:cubicBezTo>
                <a:cubicBezTo>
                  <a:pt x="24766" y="50760"/>
                  <a:pt x="24577" y="50477"/>
                  <a:pt x="24199" y="50477"/>
                </a:cubicBezTo>
                <a:close/>
                <a:moveTo>
                  <a:pt x="31099" y="50477"/>
                </a:moveTo>
                <a:cubicBezTo>
                  <a:pt x="30816" y="50477"/>
                  <a:pt x="30438" y="50760"/>
                  <a:pt x="30438" y="51138"/>
                </a:cubicBezTo>
                <a:cubicBezTo>
                  <a:pt x="30438" y="51516"/>
                  <a:pt x="30627" y="51895"/>
                  <a:pt x="31099" y="51895"/>
                </a:cubicBezTo>
                <a:cubicBezTo>
                  <a:pt x="31478" y="51895"/>
                  <a:pt x="31856" y="51516"/>
                  <a:pt x="31856" y="51138"/>
                </a:cubicBezTo>
                <a:cubicBezTo>
                  <a:pt x="31761" y="50760"/>
                  <a:pt x="31478" y="50477"/>
                  <a:pt x="31099" y="50477"/>
                </a:cubicBezTo>
                <a:close/>
                <a:moveTo>
                  <a:pt x="38094" y="50477"/>
                </a:moveTo>
                <a:cubicBezTo>
                  <a:pt x="37811" y="50477"/>
                  <a:pt x="37433" y="50760"/>
                  <a:pt x="37433" y="51138"/>
                </a:cubicBezTo>
                <a:cubicBezTo>
                  <a:pt x="37433" y="51516"/>
                  <a:pt x="37622" y="51895"/>
                  <a:pt x="38094" y="51895"/>
                </a:cubicBezTo>
                <a:cubicBezTo>
                  <a:pt x="38472" y="51895"/>
                  <a:pt x="38851" y="51516"/>
                  <a:pt x="38851" y="51138"/>
                </a:cubicBezTo>
                <a:cubicBezTo>
                  <a:pt x="38851" y="50760"/>
                  <a:pt x="38472" y="50477"/>
                  <a:pt x="38094" y="50477"/>
                </a:cubicBezTo>
                <a:close/>
                <a:moveTo>
                  <a:pt x="45089" y="50477"/>
                </a:moveTo>
                <a:cubicBezTo>
                  <a:pt x="44711" y="50477"/>
                  <a:pt x="44333" y="50760"/>
                  <a:pt x="44333" y="51138"/>
                </a:cubicBezTo>
                <a:cubicBezTo>
                  <a:pt x="44333" y="51516"/>
                  <a:pt x="44617" y="51895"/>
                  <a:pt x="45089" y="51895"/>
                </a:cubicBezTo>
                <a:cubicBezTo>
                  <a:pt x="45467" y="51895"/>
                  <a:pt x="45845" y="51516"/>
                  <a:pt x="45845" y="51138"/>
                </a:cubicBezTo>
                <a:cubicBezTo>
                  <a:pt x="45845" y="50760"/>
                  <a:pt x="45467" y="50477"/>
                  <a:pt x="45089" y="50477"/>
                </a:cubicBezTo>
                <a:close/>
                <a:moveTo>
                  <a:pt x="52084" y="50477"/>
                </a:moveTo>
                <a:cubicBezTo>
                  <a:pt x="51706" y="50477"/>
                  <a:pt x="51328" y="50760"/>
                  <a:pt x="51328" y="51138"/>
                </a:cubicBezTo>
                <a:cubicBezTo>
                  <a:pt x="51328" y="51516"/>
                  <a:pt x="51611" y="51895"/>
                  <a:pt x="52084" y="51895"/>
                </a:cubicBezTo>
                <a:cubicBezTo>
                  <a:pt x="52462" y="51895"/>
                  <a:pt x="52746" y="51516"/>
                  <a:pt x="52746" y="51138"/>
                </a:cubicBezTo>
                <a:cubicBezTo>
                  <a:pt x="52746" y="50760"/>
                  <a:pt x="52368" y="50477"/>
                  <a:pt x="52084" y="50477"/>
                </a:cubicBezTo>
                <a:close/>
                <a:moveTo>
                  <a:pt x="59079" y="50477"/>
                </a:moveTo>
                <a:cubicBezTo>
                  <a:pt x="58701" y="50477"/>
                  <a:pt x="58323" y="50760"/>
                  <a:pt x="58323" y="51138"/>
                </a:cubicBezTo>
                <a:cubicBezTo>
                  <a:pt x="58323" y="51516"/>
                  <a:pt x="58512" y="51895"/>
                  <a:pt x="59079" y="51895"/>
                </a:cubicBezTo>
                <a:cubicBezTo>
                  <a:pt x="59363" y="51895"/>
                  <a:pt x="59741" y="51516"/>
                  <a:pt x="59741" y="51138"/>
                </a:cubicBezTo>
                <a:cubicBezTo>
                  <a:pt x="59741" y="50760"/>
                  <a:pt x="59363" y="50477"/>
                  <a:pt x="59079" y="50477"/>
                </a:cubicBezTo>
                <a:close/>
                <a:moveTo>
                  <a:pt x="65979" y="50477"/>
                </a:moveTo>
                <a:cubicBezTo>
                  <a:pt x="65601" y="50477"/>
                  <a:pt x="65318" y="50760"/>
                  <a:pt x="65318" y="51138"/>
                </a:cubicBezTo>
                <a:cubicBezTo>
                  <a:pt x="65318" y="51516"/>
                  <a:pt x="65507" y="51895"/>
                  <a:pt x="65979" y="51895"/>
                </a:cubicBezTo>
                <a:cubicBezTo>
                  <a:pt x="66357" y="51895"/>
                  <a:pt x="66735" y="51516"/>
                  <a:pt x="66735" y="51138"/>
                </a:cubicBezTo>
                <a:cubicBezTo>
                  <a:pt x="66735" y="50760"/>
                  <a:pt x="66357" y="50477"/>
                  <a:pt x="65979" y="50477"/>
                </a:cubicBezTo>
                <a:close/>
                <a:moveTo>
                  <a:pt x="6712" y="52178"/>
                </a:moveTo>
                <a:cubicBezTo>
                  <a:pt x="6334" y="52178"/>
                  <a:pt x="5956" y="52556"/>
                  <a:pt x="5956" y="52934"/>
                </a:cubicBezTo>
                <a:cubicBezTo>
                  <a:pt x="5956" y="53218"/>
                  <a:pt x="6239" y="53596"/>
                  <a:pt x="6712" y="53596"/>
                </a:cubicBezTo>
                <a:cubicBezTo>
                  <a:pt x="7090" y="53596"/>
                  <a:pt x="7374" y="53312"/>
                  <a:pt x="7374" y="52934"/>
                </a:cubicBezTo>
                <a:cubicBezTo>
                  <a:pt x="7374" y="52556"/>
                  <a:pt x="7090" y="52178"/>
                  <a:pt x="6712" y="52178"/>
                </a:cubicBezTo>
                <a:close/>
                <a:moveTo>
                  <a:pt x="13707" y="52178"/>
                </a:moveTo>
                <a:cubicBezTo>
                  <a:pt x="13329" y="52178"/>
                  <a:pt x="12951" y="52556"/>
                  <a:pt x="12951" y="52934"/>
                </a:cubicBezTo>
                <a:cubicBezTo>
                  <a:pt x="12951" y="53218"/>
                  <a:pt x="13234" y="53596"/>
                  <a:pt x="13707" y="53596"/>
                </a:cubicBezTo>
                <a:cubicBezTo>
                  <a:pt x="13990" y="53596"/>
                  <a:pt x="14368" y="53312"/>
                  <a:pt x="14368" y="52934"/>
                </a:cubicBezTo>
                <a:cubicBezTo>
                  <a:pt x="14368" y="52556"/>
                  <a:pt x="13990" y="52178"/>
                  <a:pt x="13707" y="52178"/>
                </a:cubicBezTo>
                <a:close/>
                <a:moveTo>
                  <a:pt x="20607" y="52178"/>
                </a:moveTo>
                <a:cubicBezTo>
                  <a:pt x="20324" y="52178"/>
                  <a:pt x="19945" y="52556"/>
                  <a:pt x="19945" y="52934"/>
                </a:cubicBezTo>
                <a:cubicBezTo>
                  <a:pt x="19945" y="53218"/>
                  <a:pt x="20135" y="53596"/>
                  <a:pt x="20607" y="53596"/>
                </a:cubicBezTo>
                <a:cubicBezTo>
                  <a:pt x="20985" y="53596"/>
                  <a:pt x="21363" y="53312"/>
                  <a:pt x="21363" y="52934"/>
                </a:cubicBezTo>
                <a:cubicBezTo>
                  <a:pt x="21363" y="52556"/>
                  <a:pt x="21080" y="52178"/>
                  <a:pt x="20607" y="52178"/>
                </a:cubicBezTo>
                <a:close/>
                <a:moveTo>
                  <a:pt x="27602" y="52178"/>
                </a:moveTo>
                <a:cubicBezTo>
                  <a:pt x="27224" y="52178"/>
                  <a:pt x="26846" y="52556"/>
                  <a:pt x="26846" y="52934"/>
                </a:cubicBezTo>
                <a:cubicBezTo>
                  <a:pt x="26846" y="53218"/>
                  <a:pt x="27129" y="53596"/>
                  <a:pt x="27602" y="53596"/>
                </a:cubicBezTo>
                <a:cubicBezTo>
                  <a:pt x="27980" y="53596"/>
                  <a:pt x="28358" y="53312"/>
                  <a:pt x="28358" y="52934"/>
                </a:cubicBezTo>
                <a:cubicBezTo>
                  <a:pt x="28358" y="52556"/>
                  <a:pt x="28075" y="52178"/>
                  <a:pt x="27602" y="52178"/>
                </a:cubicBezTo>
                <a:close/>
                <a:moveTo>
                  <a:pt x="34691" y="52178"/>
                </a:moveTo>
                <a:cubicBezTo>
                  <a:pt x="34313" y="52178"/>
                  <a:pt x="33935" y="52556"/>
                  <a:pt x="33935" y="52934"/>
                </a:cubicBezTo>
                <a:cubicBezTo>
                  <a:pt x="33935" y="53218"/>
                  <a:pt x="34219" y="53596"/>
                  <a:pt x="34691" y="53596"/>
                </a:cubicBezTo>
                <a:cubicBezTo>
                  <a:pt x="35070" y="53596"/>
                  <a:pt x="35448" y="53312"/>
                  <a:pt x="35448" y="52934"/>
                </a:cubicBezTo>
                <a:cubicBezTo>
                  <a:pt x="35259" y="52556"/>
                  <a:pt x="35070" y="52178"/>
                  <a:pt x="34691" y="52178"/>
                </a:cubicBezTo>
                <a:close/>
                <a:moveTo>
                  <a:pt x="41686" y="52178"/>
                </a:moveTo>
                <a:cubicBezTo>
                  <a:pt x="41308" y="52178"/>
                  <a:pt x="40930" y="52556"/>
                  <a:pt x="40930" y="52934"/>
                </a:cubicBezTo>
                <a:cubicBezTo>
                  <a:pt x="40930" y="53218"/>
                  <a:pt x="41214" y="53596"/>
                  <a:pt x="41686" y="53596"/>
                </a:cubicBezTo>
                <a:cubicBezTo>
                  <a:pt x="42064" y="53596"/>
                  <a:pt x="42348" y="53312"/>
                  <a:pt x="42348" y="52934"/>
                </a:cubicBezTo>
                <a:cubicBezTo>
                  <a:pt x="42253" y="52556"/>
                  <a:pt x="42064" y="52178"/>
                  <a:pt x="41686" y="52178"/>
                </a:cubicBezTo>
                <a:close/>
                <a:moveTo>
                  <a:pt x="48681" y="52178"/>
                </a:moveTo>
                <a:cubicBezTo>
                  <a:pt x="48303" y="52178"/>
                  <a:pt x="47925" y="52556"/>
                  <a:pt x="47925" y="52934"/>
                </a:cubicBezTo>
                <a:cubicBezTo>
                  <a:pt x="47925" y="53218"/>
                  <a:pt x="48114" y="53596"/>
                  <a:pt x="48681" y="53596"/>
                </a:cubicBezTo>
                <a:cubicBezTo>
                  <a:pt x="48965" y="53596"/>
                  <a:pt x="49343" y="53312"/>
                  <a:pt x="49343" y="52934"/>
                </a:cubicBezTo>
                <a:cubicBezTo>
                  <a:pt x="49248" y="52556"/>
                  <a:pt x="48965" y="52178"/>
                  <a:pt x="48681" y="52178"/>
                </a:cubicBezTo>
                <a:close/>
                <a:moveTo>
                  <a:pt x="55581" y="52178"/>
                </a:moveTo>
                <a:cubicBezTo>
                  <a:pt x="55298" y="52178"/>
                  <a:pt x="54920" y="52556"/>
                  <a:pt x="54920" y="52934"/>
                </a:cubicBezTo>
                <a:cubicBezTo>
                  <a:pt x="54920" y="53218"/>
                  <a:pt x="55109" y="53596"/>
                  <a:pt x="55581" y="53596"/>
                </a:cubicBezTo>
                <a:cubicBezTo>
                  <a:pt x="55960" y="53596"/>
                  <a:pt x="56338" y="53312"/>
                  <a:pt x="56338" y="52934"/>
                </a:cubicBezTo>
                <a:cubicBezTo>
                  <a:pt x="56243" y="52556"/>
                  <a:pt x="55960" y="52178"/>
                  <a:pt x="55581" y="52178"/>
                </a:cubicBezTo>
                <a:close/>
                <a:moveTo>
                  <a:pt x="62576" y="52178"/>
                </a:moveTo>
                <a:cubicBezTo>
                  <a:pt x="62198" y="52178"/>
                  <a:pt x="61820" y="52556"/>
                  <a:pt x="61820" y="52934"/>
                </a:cubicBezTo>
                <a:cubicBezTo>
                  <a:pt x="61820" y="53218"/>
                  <a:pt x="62104" y="53596"/>
                  <a:pt x="62576" y="53596"/>
                </a:cubicBezTo>
                <a:cubicBezTo>
                  <a:pt x="62954" y="53596"/>
                  <a:pt x="63333" y="53312"/>
                  <a:pt x="63333" y="52934"/>
                </a:cubicBezTo>
                <a:cubicBezTo>
                  <a:pt x="63144" y="52556"/>
                  <a:pt x="62954" y="52178"/>
                  <a:pt x="62576" y="52178"/>
                </a:cubicBezTo>
                <a:close/>
                <a:moveTo>
                  <a:pt x="69571" y="52178"/>
                </a:moveTo>
                <a:cubicBezTo>
                  <a:pt x="69193" y="52178"/>
                  <a:pt x="68815" y="52556"/>
                  <a:pt x="68815" y="52934"/>
                </a:cubicBezTo>
                <a:cubicBezTo>
                  <a:pt x="68815" y="53218"/>
                  <a:pt x="69099" y="53596"/>
                  <a:pt x="69571" y="53596"/>
                </a:cubicBezTo>
                <a:cubicBezTo>
                  <a:pt x="69949" y="53596"/>
                  <a:pt x="70233" y="53312"/>
                  <a:pt x="70233" y="52934"/>
                </a:cubicBezTo>
                <a:cubicBezTo>
                  <a:pt x="70138" y="52556"/>
                  <a:pt x="69949" y="52178"/>
                  <a:pt x="69571" y="52178"/>
                </a:cubicBezTo>
                <a:close/>
                <a:moveTo>
                  <a:pt x="10209" y="53974"/>
                </a:moveTo>
                <a:cubicBezTo>
                  <a:pt x="9831" y="53974"/>
                  <a:pt x="9548" y="54352"/>
                  <a:pt x="9548" y="54730"/>
                </a:cubicBezTo>
                <a:cubicBezTo>
                  <a:pt x="9548" y="55014"/>
                  <a:pt x="9737" y="55392"/>
                  <a:pt x="10209" y="55392"/>
                </a:cubicBezTo>
                <a:cubicBezTo>
                  <a:pt x="10587" y="55392"/>
                  <a:pt x="10966" y="55014"/>
                  <a:pt x="10966" y="54730"/>
                </a:cubicBezTo>
                <a:cubicBezTo>
                  <a:pt x="10871" y="54258"/>
                  <a:pt x="10587" y="53974"/>
                  <a:pt x="10209" y="53974"/>
                </a:cubicBezTo>
                <a:close/>
                <a:moveTo>
                  <a:pt x="17204" y="53974"/>
                </a:moveTo>
                <a:cubicBezTo>
                  <a:pt x="16826" y="53974"/>
                  <a:pt x="16543" y="54352"/>
                  <a:pt x="16543" y="54730"/>
                </a:cubicBezTo>
                <a:cubicBezTo>
                  <a:pt x="16543" y="55014"/>
                  <a:pt x="16732" y="55392"/>
                  <a:pt x="17204" y="55392"/>
                </a:cubicBezTo>
                <a:cubicBezTo>
                  <a:pt x="17582" y="55392"/>
                  <a:pt x="17960" y="55014"/>
                  <a:pt x="17960" y="54730"/>
                </a:cubicBezTo>
                <a:cubicBezTo>
                  <a:pt x="17771" y="54258"/>
                  <a:pt x="17582" y="53974"/>
                  <a:pt x="17204" y="53974"/>
                </a:cubicBezTo>
                <a:close/>
                <a:moveTo>
                  <a:pt x="24199" y="53974"/>
                </a:moveTo>
                <a:cubicBezTo>
                  <a:pt x="23821" y="53974"/>
                  <a:pt x="23443" y="54352"/>
                  <a:pt x="23443" y="54730"/>
                </a:cubicBezTo>
                <a:cubicBezTo>
                  <a:pt x="23443" y="55014"/>
                  <a:pt x="23726" y="55392"/>
                  <a:pt x="24199" y="55392"/>
                </a:cubicBezTo>
                <a:cubicBezTo>
                  <a:pt x="24577" y="55392"/>
                  <a:pt x="24861" y="55014"/>
                  <a:pt x="24861" y="54730"/>
                </a:cubicBezTo>
                <a:cubicBezTo>
                  <a:pt x="24766" y="54258"/>
                  <a:pt x="24577" y="53974"/>
                  <a:pt x="24199" y="53974"/>
                </a:cubicBezTo>
                <a:close/>
                <a:moveTo>
                  <a:pt x="31099" y="53974"/>
                </a:moveTo>
                <a:cubicBezTo>
                  <a:pt x="30816" y="53974"/>
                  <a:pt x="30438" y="54352"/>
                  <a:pt x="30438" y="54730"/>
                </a:cubicBezTo>
                <a:cubicBezTo>
                  <a:pt x="30438" y="55014"/>
                  <a:pt x="30627" y="55392"/>
                  <a:pt x="31099" y="55392"/>
                </a:cubicBezTo>
                <a:cubicBezTo>
                  <a:pt x="31478" y="55392"/>
                  <a:pt x="31856" y="55014"/>
                  <a:pt x="31856" y="54730"/>
                </a:cubicBezTo>
                <a:cubicBezTo>
                  <a:pt x="31761" y="54258"/>
                  <a:pt x="31478" y="53974"/>
                  <a:pt x="31099" y="53974"/>
                </a:cubicBezTo>
                <a:close/>
                <a:moveTo>
                  <a:pt x="38094" y="53974"/>
                </a:moveTo>
                <a:cubicBezTo>
                  <a:pt x="37811" y="53974"/>
                  <a:pt x="37433" y="54352"/>
                  <a:pt x="37433" y="54730"/>
                </a:cubicBezTo>
                <a:cubicBezTo>
                  <a:pt x="37433" y="55014"/>
                  <a:pt x="37622" y="55392"/>
                  <a:pt x="38094" y="55392"/>
                </a:cubicBezTo>
                <a:cubicBezTo>
                  <a:pt x="38472" y="55392"/>
                  <a:pt x="38851" y="55014"/>
                  <a:pt x="38851" y="54730"/>
                </a:cubicBezTo>
                <a:cubicBezTo>
                  <a:pt x="38851" y="54258"/>
                  <a:pt x="38472" y="53974"/>
                  <a:pt x="38094" y="53974"/>
                </a:cubicBezTo>
                <a:close/>
                <a:moveTo>
                  <a:pt x="45089" y="53974"/>
                </a:moveTo>
                <a:cubicBezTo>
                  <a:pt x="44711" y="53974"/>
                  <a:pt x="44333" y="54352"/>
                  <a:pt x="44333" y="54730"/>
                </a:cubicBezTo>
                <a:cubicBezTo>
                  <a:pt x="44333" y="55014"/>
                  <a:pt x="44617" y="55392"/>
                  <a:pt x="45089" y="55392"/>
                </a:cubicBezTo>
                <a:cubicBezTo>
                  <a:pt x="45467" y="55392"/>
                  <a:pt x="45845" y="55014"/>
                  <a:pt x="45845" y="54730"/>
                </a:cubicBezTo>
                <a:cubicBezTo>
                  <a:pt x="45845" y="54258"/>
                  <a:pt x="45467" y="53974"/>
                  <a:pt x="45089" y="53974"/>
                </a:cubicBezTo>
                <a:close/>
                <a:moveTo>
                  <a:pt x="52084" y="53974"/>
                </a:moveTo>
                <a:cubicBezTo>
                  <a:pt x="51706" y="53974"/>
                  <a:pt x="51328" y="54352"/>
                  <a:pt x="51328" y="54730"/>
                </a:cubicBezTo>
                <a:cubicBezTo>
                  <a:pt x="51328" y="55014"/>
                  <a:pt x="51611" y="55392"/>
                  <a:pt x="52084" y="55392"/>
                </a:cubicBezTo>
                <a:cubicBezTo>
                  <a:pt x="52462" y="55392"/>
                  <a:pt x="52746" y="55014"/>
                  <a:pt x="52746" y="54730"/>
                </a:cubicBezTo>
                <a:cubicBezTo>
                  <a:pt x="52746" y="54258"/>
                  <a:pt x="52368" y="53974"/>
                  <a:pt x="52084" y="53974"/>
                </a:cubicBezTo>
                <a:close/>
                <a:moveTo>
                  <a:pt x="59079" y="53974"/>
                </a:moveTo>
                <a:cubicBezTo>
                  <a:pt x="58701" y="53974"/>
                  <a:pt x="58323" y="54352"/>
                  <a:pt x="58323" y="54730"/>
                </a:cubicBezTo>
                <a:cubicBezTo>
                  <a:pt x="58323" y="55014"/>
                  <a:pt x="58512" y="55392"/>
                  <a:pt x="59079" y="55392"/>
                </a:cubicBezTo>
                <a:cubicBezTo>
                  <a:pt x="59363" y="55392"/>
                  <a:pt x="59741" y="55014"/>
                  <a:pt x="59741" y="54730"/>
                </a:cubicBezTo>
                <a:cubicBezTo>
                  <a:pt x="59741" y="54258"/>
                  <a:pt x="59363" y="53974"/>
                  <a:pt x="59079" y="53974"/>
                </a:cubicBezTo>
                <a:close/>
                <a:moveTo>
                  <a:pt x="65979" y="53974"/>
                </a:moveTo>
                <a:cubicBezTo>
                  <a:pt x="65601" y="53974"/>
                  <a:pt x="65318" y="54352"/>
                  <a:pt x="65318" y="54730"/>
                </a:cubicBezTo>
                <a:cubicBezTo>
                  <a:pt x="65318" y="55014"/>
                  <a:pt x="65507" y="55392"/>
                  <a:pt x="65979" y="55392"/>
                </a:cubicBezTo>
                <a:cubicBezTo>
                  <a:pt x="66357" y="55392"/>
                  <a:pt x="66735" y="55014"/>
                  <a:pt x="66735" y="54730"/>
                </a:cubicBezTo>
                <a:cubicBezTo>
                  <a:pt x="66735" y="54258"/>
                  <a:pt x="66357" y="53974"/>
                  <a:pt x="65979" y="53974"/>
                </a:cubicBezTo>
                <a:close/>
                <a:moveTo>
                  <a:pt x="69571" y="55676"/>
                </a:moveTo>
                <a:lnTo>
                  <a:pt x="69571" y="55676"/>
                </a:lnTo>
                <a:cubicBezTo>
                  <a:pt x="69193" y="55770"/>
                  <a:pt x="68815" y="55959"/>
                  <a:pt x="68815" y="56337"/>
                </a:cubicBezTo>
                <a:cubicBezTo>
                  <a:pt x="68815" y="56432"/>
                  <a:pt x="69004" y="56432"/>
                  <a:pt x="69004" y="56621"/>
                </a:cubicBezTo>
                <a:cubicBezTo>
                  <a:pt x="69193" y="56243"/>
                  <a:pt x="69288" y="55959"/>
                  <a:pt x="69571" y="55676"/>
                </a:cubicBezTo>
                <a:close/>
                <a:moveTo>
                  <a:pt x="6712" y="55770"/>
                </a:moveTo>
                <a:cubicBezTo>
                  <a:pt x="6334" y="55770"/>
                  <a:pt x="5956" y="56054"/>
                  <a:pt x="5956" y="56432"/>
                </a:cubicBezTo>
                <a:cubicBezTo>
                  <a:pt x="5956" y="56810"/>
                  <a:pt x="6239" y="57188"/>
                  <a:pt x="6712" y="57188"/>
                </a:cubicBezTo>
                <a:cubicBezTo>
                  <a:pt x="7090" y="57188"/>
                  <a:pt x="7374" y="56810"/>
                  <a:pt x="7374" y="56432"/>
                </a:cubicBezTo>
                <a:cubicBezTo>
                  <a:pt x="7374" y="55959"/>
                  <a:pt x="7090" y="55770"/>
                  <a:pt x="6712" y="55770"/>
                </a:cubicBezTo>
                <a:close/>
                <a:moveTo>
                  <a:pt x="13707" y="55770"/>
                </a:moveTo>
                <a:cubicBezTo>
                  <a:pt x="13329" y="55770"/>
                  <a:pt x="12951" y="56054"/>
                  <a:pt x="12951" y="56432"/>
                </a:cubicBezTo>
                <a:cubicBezTo>
                  <a:pt x="12951" y="56810"/>
                  <a:pt x="13234" y="57188"/>
                  <a:pt x="13707" y="57188"/>
                </a:cubicBezTo>
                <a:cubicBezTo>
                  <a:pt x="13990" y="57188"/>
                  <a:pt x="14368" y="56810"/>
                  <a:pt x="14368" y="56432"/>
                </a:cubicBezTo>
                <a:cubicBezTo>
                  <a:pt x="14368" y="55959"/>
                  <a:pt x="13990" y="55770"/>
                  <a:pt x="13707" y="55770"/>
                </a:cubicBezTo>
                <a:close/>
                <a:moveTo>
                  <a:pt x="20607" y="55770"/>
                </a:moveTo>
                <a:cubicBezTo>
                  <a:pt x="20324" y="55770"/>
                  <a:pt x="19945" y="56054"/>
                  <a:pt x="19945" y="56432"/>
                </a:cubicBezTo>
                <a:cubicBezTo>
                  <a:pt x="19945" y="56810"/>
                  <a:pt x="20135" y="57188"/>
                  <a:pt x="20607" y="57188"/>
                </a:cubicBezTo>
                <a:cubicBezTo>
                  <a:pt x="20985" y="57188"/>
                  <a:pt x="21363" y="56810"/>
                  <a:pt x="21363" y="56432"/>
                </a:cubicBezTo>
                <a:cubicBezTo>
                  <a:pt x="21363" y="55959"/>
                  <a:pt x="21080" y="55770"/>
                  <a:pt x="20607" y="55770"/>
                </a:cubicBezTo>
                <a:close/>
                <a:moveTo>
                  <a:pt x="27602" y="55770"/>
                </a:moveTo>
                <a:cubicBezTo>
                  <a:pt x="27224" y="55770"/>
                  <a:pt x="26846" y="56054"/>
                  <a:pt x="26846" y="56432"/>
                </a:cubicBezTo>
                <a:cubicBezTo>
                  <a:pt x="26846" y="56810"/>
                  <a:pt x="27129" y="57188"/>
                  <a:pt x="27602" y="57188"/>
                </a:cubicBezTo>
                <a:cubicBezTo>
                  <a:pt x="27980" y="57188"/>
                  <a:pt x="28358" y="56810"/>
                  <a:pt x="28358" y="56432"/>
                </a:cubicBezTo>
                <a:cubicBezTo>
                  <a:pt x="28358" y="55959"/>
                  <a:pt x="28075" y="55770"/>
                  <a:pt x="27602" y="55770"/>
                </a:cubicBezTo>
                <a:close/>
                <a:moveTo>
                  <a:pt x="34691" y="55770"/>
                </a:moveTo>
                <a:cubicBezTo>
                  <a:pt x="34313" y="55770"/>
                  <a:pt x="33935" y="56054"/>
                  <a:pt x="33935" y="56432"/>
                </a:cubicBezTo>
                <a:cubicBezTo>
                  <a:pt x="33935" y="56810"/>
                  <a:pt x="34219" y="57188"/>
                  <a:pt x="34691" y="57188"/>
                </a:cubicBezTo>
                <a:cubicBezTo>
                  <a:pt x="35070" y="57188"/>
                  <a:pt x="35448" y="56810"/>
                  <a:pt x="35448" y="56432"/>
                </a:cubicBezTo>
                <a:cubicBezTo>
                  <a:pt x="35259" y="55959"/>
                  <a:pt x="35070" y="55770"/>
                  <a:pt x="34691" y="55770"/>
                </a:cubicBezTo>
                <a:close/>
                <a:moveTo>
                  <a:pt x="41686" y="55770"/>
                </a:moveTo>
                <a:cubicBezTo>
                  <a:pt x="41308" y="55770"/>
                  <a:pt x="40930" y="56054"/>
                  <a:pt x="40930" y="56432"/>
                </a:cubicBezTo>
                <a:cubicBezTo>
                  <a:pt x="40930" y="56810"/>
                  <a:pt x="41214" y="57188"/>
                  <a:pt x="41686" y="57188"/>
                </a:cubicBezTo>
                <a:cubicBezTo>
                  <a:pt x="42064" y="57188"/>
                  <a:pt x="42348" y="56810"/>
                  <a:pt x="42348" y="56432"/>
                </a:cubicBezTo>
                <a:cubicBezTo>
                  <a:pt x="42253" y="55959"/>
                  <a:pt x="42064" y="55770"/>
                  <a:pt x="41686" y="55770"/>
                </a:cubicBezTo>
                <a:close/>
                <a:moveTo>
                  <a:pt x="48681" y="55770"/>
                </a:moveTo>
                <a:cubicBezTo>
                  <a:pt x="48303" y="55770"/>
                  <a:pt x="47925" y="56054"/>
                  <a:pt x="47925" y="56432"/>
                </a:cubicBezTo>
                <a:cubicBezTo>
                  <a:pt x="47925" y="56810"/>
                  <a:pt x="48114" y="57188"/>
                  <a:pt x="48681" y="57188"/>
                </a:cubicBezTo>
                <a:cubicBezTo>
                  <a:pt x="48965" y="57188"/>
                  <a:pt x="49343" y="56810"/>
                  <a:pt x="49343" y="56432"/>
                </a:cubicBezTo>
                <a:cubicBezTo>
                  <a:pt x="49248" y="55959"/>
                  <a:pt x="48965" y="55770"/>
                  <a:pt x="48681" y="55770"/>
                </a:cubicBezTo>
                <a:close/>
                <a:moveTo>
                  <a:pt x="55581" y="55770"/>
                </a:moveTo>
                <a:cubicBezTo>
                  <a:pt x="55298" y="55770"/>
                  <a:pt x="54920" y="56054"/>
                  <a:pt x="54920" y="56432"/>
                </a:cubicBezTo>
                <a:cubicBezTo>
                  <a:pt x="54920" y="56810"/>
                  <a:pt x="55109" y="57188"/>
                  <a:pt x="55581" y="57188"/>
                </a:cubicBezTo>
                <a:cubicBezTo>
                  <a:pt x="55960" y="57188"/>
                  <a:pt x="56338" y="56810"/>
                  <a:pt x="56338" y="56432"/>
                </a:cubicBezTo>
                <a:cubicBezTo>
                  <a:pt x="56243" y="55959"/>
                  <a:pt x="55960" y="55770"/>
                  <a:pt x="55581" y="55770"/>
                </a:cubicBezTo>
                <a:close/>
                <a:moveTo>
                  <a:pt x="62576" y="55770"/>
                </a:moveTo>
                <a:cubicBezTo>
                  <a:pt x="62198" y="55770"/>
                  <a:pt x="61820" y="56054"/>
                  <a:pt x="61820" y="56432"/>
                </a:cubicBezTo>
                <a:cubicBezTo>
                  <a:pt x="61820" y="56810"/>
                  <a:pt x="62104" y="57188"/>
                  <a:pt x="62576" y="57188"/>
                </a:cubicBezTo>
                <a:cubicBezTo>
                  <a:pt x="62954" y="57188"/>
                  <a:pt x="63333" y="56810"/>
                  <a:pt x="63333" y="56432"/>
                </a:cubicBezTo>
                <a:cubicBezTo>
                  <a:pt x="63144" y="55959"/>
                  <a:pt x="62954" y="55770"/>
                  <a:pt x="62576" y="55770"/>
                </a:cubicBezTo>
                <a:close/>
                <a:moveTo>
                  <a:pt x="10209" y="57377"/>
                </a:moveTo>
                <a:cubicBezTo>
                  <a:pt x="9831" y="57377"/>
                  <a:pt x="9548" y="57755"/>
                  <a:pt x="9548" y="58133"/>
                </a:cubicBezTo>
                <a:cubicBezTo>
                  <a:pt x="9548" y="58417"/>
                  <a:pt x="9737" y="58795"/>
                  <a:pt x="10209" y="58795"/>
                </a:cubicBezTo>
                <a:cubicBezTo>
                  <a:pt x="10587" y="58795"/>
                  <a:pt x="10966" y="58511"/>
                  <a:pt x="10966" y="58133"/>
                </a:cubicBezTo>
                <a:cubicBezTo>
                  <a:pt x="10871" y="57755"/>
                  <a:pt x="10587" y="57377"/>
                  <a:pt x="10209" y="57377"/>
                </a:cubicBezTo>
                <a:close/>
                <a:moveTo>
                  <a:pt x="17204" y="57377"/>
                </a:moveTo>
                <a:cubicBezTo>
                  <a:pt x="16826" y="57377"/>
                  <a:pt x="16543" y="57755"/>
                  <a:pt x="16543" y="58133"/>
                </a:cubicBezTo>
                <a:cubicBezTo>
                  <a:pt x="16543" y="58417"/>
                  <a:pt x="16732" y="58795"/>
                  <a:pt x="17204" y="58795"/>
                </a:cubicBezTo>
                <a:cubicBezTo>
                  <a:pt x="17582" y="58795"/>
                  <a:pt x="17960" y="58511"/>
                  <a:pt x="17960" y="58133"/>
                </a:cubicBezTo>
                <a:cubicBezTo>
                  <a:pt x="17771" y="57755"/>
                  <a:pt x="17582" y="57377"/>
                  <a:pt x="17204" y="57377"/>
                </a:cubicBezTo>
                <a:close/>
                <a:moveTo>
                  <a:pt x="24199" y="57377"/>
                </a:moveTo>
                <a:cubicBezTo>
                  <a:pt x="23821" y="57377"/>
                  <a:pt x="23443" y="57755"/>
                  <a:pt x="23443" y="58133"/>
                </a:cubicBezTo>
                <a:cubicBezTo>
                  <a:pt x="23443" y="58417"/>
                  <a:pt x="23726" y="58795"/>
                  <a:pt x="24199" y="58795"/>
                </a:cubicBezTo>
                <a:cubicBezTo>
                  <a:pt x="24577" y="58795"/>
                  <a:pt x="24861" y="58511"/>
                  <a:pt x="24861" y="58133"/>
                </a:cubicBezTo>
                <a:cubicBezTo>
                  <a:pt x="24766" y="57755"/>
                  <a:pt x="24577" y="57377"/>
                  <a:pt x="24199" y="57377"/>
                </a:cubicBezTo>
                <a:close/>
                <a:moveTo>
                  <a:pt x="31099" y="57377"/>
                </a:moveTo>
                <a:cubicBezTo>
                  <a:pt x="30816" y="57377"/>
                  <a:pt x="30438" y="57755"/>
                  <a:pt x="30438" y="58133"/>
                </a:cubicBezTo>
                <a:cubicBezTo>
                  <a:pt x="30438" y="58417"/>
                  <a:pt x="30627" y="58795"/>
                  <a:pt x="31099" y="58795"/>
                </a:cubicBezTo>
                <a:cubicBezTo>
                  <a:pt x="31478" y="58795"/>
                  <a:pt x="31856" y="58511"/>
                  <a:pt x="31856" y="58133"/>
                </a:cubicBezTo>
                <a:cubicBezTo>
                  <a:pt x="31761" y="57755"/>
                  <a:pt x="31478" y="57377"/>
                  <a:pt x="31099" y="57377"/>
                </a:cubicBezTo>
                <a:close/>
                <a:moveTo>
                  <a:pt x="38094" y="57377"/>
                </a:moveTo>
                <a:cubicBezTo>
                  <a:pt x="37811" y="57377"/>
                  <a:pt x="37433" y="57755"/>
                  <a:pt x="37433" y="58133"/>
                </a:cubicBezTo>
                <a:cubicBezTo>
                  <a:pt x="37433" y="58417"/>
                  <a:pt x="37622" y="58795"/>
                  <a:pt x="38094" y="58795"/>
                </a:cubicBezTo>
                <a:cubicBezTo>
                  <a:pt x="38472" y="58795"/>
                  <a:pt x="38851" y="58511"/>
                  <a:pt x="38851" y="58133"/>
                </a:cubicBezTo>
                <a:cubicBezTo>
                  <a:pt x="38851" y="57755"/>
                  <a:pt x="38472" y="57377"/>
                  <a:pt x="38094" y="57377"/>
                </a:cubicBezTo>
                <a:close/>
                <a:moveTo>
                  <a:pt x="45089" y="57377"/>
                </a:moveTo>
                <a:cubicBezTo>
                  <a:pt x="44711" y="57377"/>
                  <a:pt x="44333" y="57755"/>
                  <a:pt x="44333" y="58133"/>
                </a:cubicBezTo>
                <a:cubicBezTo>
                  <a:pt x="44333" y="58417"/>
                  <a:pt x="44617" y="58795"/>
                  <a:pt x="45089" y="58795"/>
                </a:cubicBezTo>
                <a:cubicBezTo>
                  <a:pt x="45467" y="58795"/>
                  <a:pt x="45845" y="58511"/>
                  <a:pt x="45845" y="58133"/>
                </a:cubicBezTo>
                <a:cubicBezTo>
                  <a:pt x="45845" y="57755"/>
                  <a:pt x="45467" y="57377"/>
                  <a:pt x="45089" y="57377"/>
                </a:cubicBezTo>
                <a:close/>
                <a:moveTo>
                  <a:pt x="52084" y="57377"/>
                </a:moveTo>
                <a:cubicBezTo>
                  <a:pt x="51706" y="57377"/>
                  <a:pt x="51328" y="57755"/>
                  <a:pt x="51328" y="58133"/>
                </a:cubicBezTo>
                <a:cubicBezTo>
                  <a:pt x="51328" y="58417"/>
                  <a:pt x="51611" y="58795"/>
                  <a:pt x="52084" y="58795"/>
                </a:cubicBezTo>
                <a:cubicBezTo>
                  <a:pt x="52462" y="58795"/>
                  <a:pt x="52746" y="58511"/>
                  <a:pt x="52746" y="58133"/>
                </a:cubicBezTo>
                <a:cubicBezTo>
                  <a:pt x="52746" y="57755"/>
                  <a:pt x="52368" y="57377"/>
                  <a:pt x="52084" y="57377"/>
                </a:cubicBezTo>
                <a:close/>
                <a:moveTo>
                  <a:pt x="59079" y="57377"/>
                </a:moveTo>
                <a:cubicBezTo>
                  <a:pt x="58701" y="57377"/>
                  <a:pt x="58323" y="57755"/>
                  <a:pt x="58323" y="58133"/>
                </a:cubicBezTo>
                <a:cubicBezTo>
                  <a:pt x="58323" y="58417"/>
                  <a:pt x="58512" y="58795"/>
                  <a:pt x="59079" y="58795"/>
                </a:cubicBezTo>
                <a:cubicBezTo>
                  <a:pt x="59363" y="58795"/>
                  <a:pt x="59741" y="58511"/>
                  <a:pt x="59741" y="58133"/>
                </a:cubicBezTo>
                <a:cubicBezTo>
                  <a:pt x="59741" y="57755"/>
                  <a:pt x="59363" y="57377"/>
                  <a:pt x="59079" y="57377"/>
                </a:cubicBezTo>
                <a:close/>
                <a:moveTo>
                  <a:pt x="65979" y="57377"/>
                </a:moveTo>
                <a:cubicBezTo>
                  <a:pt x="65601" y="57377"/>
                  <a:pt x="65318" y="57755"/>
                  <a:pt x="65318" y="58133"/>
                </a:cubicBezTo>
                <a:cubicBezTo>
                  <a:pt x="65318" y="58417"/>
                  <a:pt x="65507" y="58795"/>
                  <a:pt x="65979" y="58795"/>
                </a:cubicBezTo>
                <a:cubicBezTo>
                  <a:pt x="66357" y="58795"/>
                  <a:pt x="66735" y="58511"/>
                  <a:pt x="66735" y="58133"/>
                </a:cubicBezTo>
                <a:cubicBezTo>
                  <a:pt x="66735" y="57755"/>
                  <a:pt x="66357" y="57377"/>
                  <a:pt x="65979" y="57377"/>
                </a:cubicBezTo>
                <a:close/>
                <a:moveTo>
                  <a:pt x="13707" y="59173"/>
                </a:moveTo>
                <a:cubicBezTo>
                  <a:pt x="13329" y="59173"/>
                  <a:pt x="12951" y="59551"/>
                  <a:pt x="12951" y="59929"/>
                </a:cubicBezTo>
                <a:cubicBezTo>
                  <a:pt x="12951" y="60213"/>
                  <a:pt x="13234" y="60591"/>
                  <a:pt x="13707" y="60591"/>
                </a:cubicBezTo>
                <a:cubicBezTo>
                  <a:pt x="13990" y="60591"/>
                  <a:pt x="14368" y="60213"/>
                  <a:pt x="14368" y="59929"/>
                </a:cubicBezTo>
                <a:cubicBezTo>
                  <a:pt x="14368" y="59551"/>
                  <a:pt x="13990" y="59173"/>
                  <a:pt x="13707" y="59173"/>
                </a:cubicBezTo>
                <a:close/>
                <a:moveTo>
                  <a:pt x="20607" y="59173"/>
                </a:moveTo>
                <a:cubicBezTo>
                  <a:pt x="20324" y="59173"/>
                  <a:pt x="19945" y="59551"/>
                  <a:pt x="19945" y="59929"/>
                </a:cubicBezTo>
                <a:cubicBezTo>
                  <a:pt x="19945" y="60213"/>
                  <a:pt x="20135" y="60591"/>
                  <a:pt x="20607" y="60591"/>
                </a:cubicBezTo>
                <a:cubicBezTo>
                  <a:pt x="20985" y="60591"/>
                  <a:pt x="21363" y="60213"/>
                  <a:pt x="21363" y="59929"/>
                </a:cubicBezTo>
                <a:cubicBezTo>
                  <a:pt x="21363" y="59551"/>
                  <a:pt x="21080" y="59173"/>
                  <a:pt x="20607" y="59173"/>
                </a:cubicBezTo>
                <a:close/>
                <a:moveTo>
                  <a:pt x="27602" y="59173"/>
                </a:moveTo>
                <a:cubicBezTo>
                  <a:pt x="27224" y="59173"/>
                  <a:pt x="26846" y="59551"/>
                  <a:pt x="26846" y="59929"/>
                </a:cubicBezTo>
                <a:cubicBezTo>
                  <a:pt x="26846" y="60213"/>
                  <a:pt x="27129" y="60591"/>
                  <a:pt x="27602" y="60591"/>
                </a:cubicBezTo>
                <a:cubicBezTo>
                  <a:pt x="27980" y="60591"/>
                  <a:pt x="28358" y="60213"/>
                  <a:pt x="28358" y="59929"/>
                </a:cubicBezTo>
                <a:cubicBezTo>
                  <a:pt x="28358" y="59551"/>
                  <a:pt x="28075" y="59173"/>
                  <a:pt x="27602" y="59173"/>
                </a:cubicBezTo>
                <a:close/>
                <a:moveTo>
                  <a:pt x="34691" y="59173"/>
                </a:moveTo>
                <a:cubicBezTo>
                  <a:pt x="34313" y="59173"/>
                  <a:pt x="33935" y="59551"/>
                  <a:pt x="33935" y="59929"/>
                </a:cubicBezTo>
                <a:cubicBezTo>
                  <a:pt x="33935" y="60213"/>
                  <a:pt x="34219" y="60591"/>
                  <a:pt x="34691" y="60591"/>
                </a:cubicBezTo>
                <a:cubicBezTo>
                  <a:pt x="35070" y="60591"/>
                  <a:pt x="35448" y="60213"/>
                  <a:pt x="35448" y="59929"/>
                </a:cubicBezTo>
                <a:cubicBezTo>
                  <a:pt x="35259" y="59551"/>
                  <a:pt x="35070" y="59173"/>
                  <a:pt x="34691" y="59173"/>
                </a:cubicBezTo>
                <a:close/>
                <a:moveTo>
                  <a:pt x="41686" y="59173"/>
                </a:moveTo>
                <a:cubicBezTo>
                  <a:pt x="41308" y="59173"/>
                  <a:pt x="40930" y="59551"/>
                  <a:pt x="40930" y="59929"/>
                </a:cubicBezTo>
                <a:cubicBezTo>
                  <a:pt x="40930" y="60213"/>
                  <a:pt x="41214" y="60591"/>
                  <a:pt x="41686" y="60591"/>
                </a:cubicBezTo>
                <a:cubicBezTo>
                  <a:pt x="42064" y="60591"/>
                  <a:pt x="42348" y="60213"/>
                  <a:pt x="42348" y="59929"/>
                </a:cubicBezTo>
                <a:cubicBezTo>
                  <a:pt x="42253" y="59551"/>
                  <a:pt x="42064" y="59173"/>
                  <a:pt x="41686" y="59173"/>
                </a:cubicBezTo>
                <a:close/>
                <a:moveTo>
                  <a:pt x="48681" y="59173"/>
                </a:moveTo>
                <a:cubicBezTo>
                  <a:pt x="48303" y="59173"/>
                  <a:pt x="47925" y="59551"/>
                  <a:pt x="47925" y="59929"/>
                </a:cubicBezTo>
                <a:cubicBezTo>
                  <a:pt x="47925" y="60213"/>
                  <a:pt x="48114" y="60591"/>
                  <a:pt x="48681" y="60591"/>
                </a:cubicBezTo>
                <a:cubicBezTo>
                  <a:pt x="48965" y="60591"/>
                  <a:pt x="49343" y="60213"/>
                  <a:pt x="49343" y="59929"/>
                </a:cubicBezTo>
                <a:cubicBezTo>
                  <a:pt x="49248" y="59551"/>
                  <a:pt x="48965" y="59173"/>
                  <a:pt x="48681" y="59173"/>
                </a:cubicBezTo>
                <a:close/>
                <a:moveTo>
                  <a:pt x="55581" y="59173"/>
                </a:moveTo>
                <a:cubicBezTo>
                  <a:pt x="55298" y="59173"/>
                  <a:pt x="54920" y="59551"/>
                  <a:pt x="54920" y="59929"/>
                </a:cubicBezTo>
                <a:cubicBezTo>
                  <a:pt x="54920" y="60213"/>
                  <a:pt x="55109" y="60591"/>
                  <a:pt x="55581" y="60591"/>
                </a:cubicBezTo>
                <a:cubicBezTo>
                  <a:pt x="55960" y="60591"/>
                  <a:pt x="56338" y="60213"/>
                  <a:pt x="56338" y="59929"/>
                </a:cubicBezTo>
                <a:cubicBezTo>
                  <a:pt x="56243" y="59551"/>
                  <a:pt x="55960" y="59173"/>
                  <a:pt x="55581" y="59173"/>
                </a:cubicBezTo>
                <a:close/>
                <a:moveTo>
                  <a:pt x="62576" y="59173"/>
                </a:moveTo>
                <a:cubicBezTo>
                  <a:pt x="62198" y="59173"/>
                  <a:pt x="61820" y="59551"/>
                  <a:pt x="61820" y="59929"/>
                </a:cubicBezTo>
                <a:cubicBezTo>
                  <a:pt x="61820" y="60213"/>
                  <a:pt x="62104" y="60591"/>
                  <a:pt x="62576" y="60591"/>
                </a:cubicBezTo>
                <a:cubicBezTo>
                  <a:pt x="62954" y="60591"/>
                  <a:pt x="63333" y="60213"/>
                  <a:pt x="63333" y="59929"/>
                </a:cubicBezTo>
                <a:cubicBezTo>
                  <a:pt x="63144" y="59551"/>
                  <a:pt x="62954" y="59173"/>
                  <a:pt x="62576" y="59173"/>
                </a:cubicBezTo>
                <a:close/>
                <a:moveTo>
                  <a:pt x="10209" y="60969"/>
                </a:moveTo>
                <a:cubicBezTo>
                  <a:pt x="9831" y="60969"/>
                  <a:pt x="9548" y="61253"/>
                  <a:pt x="9548" y="61631"/>
                </a:cubicBezTo>
                <a:cubicBezTo>
                  <a:pt x="9548" y="62009"/>
                  <a:pt x="9737" y="62387"/>
                  <a:pt x="10209" y="62387"/>
                </a:cubicBezTo>
                <a:cubicBezTo>
                  <a:pt x="10587" y="62387"/>
                  <a:pt x="10966" y="62009"/>
                  <a:pt x="10966" y="61631"/>
                </a:cubicBezTo>
                <a:cubicBezTo>
                  <a:pt x="10871" y="61158"/>
                  <a:pt x="10587" y="60969"/>
                  <a:pt x="10209" y="60969"/>
                </a:cubicBezTo>
                <a:close/>
                <a:moveTo>
                  <a:pt x="17204" y="60969"/>
                </a:moveTo>
                <a:cubicBezTo>
                  <a:pt x="16826" y="60969"/>
                  <a:pt x="16543" y="61253"/>
                  <a:pt x="16543" y="61631"/>
                </a:cubicBezTo>
                <a:cubicBezTo>
                  <a:pt x="16543" y="62009"/>
                  <a:pt x="16732" y="62387"/>
                  <a:pt x="17204" y="62387"/>
                </a:cubicBezTo>
                <a:cubicBezTo>
                  <a:pt x="17582" y="62387"/>
                  <a:pt x="17960" y="62009"/>
                  <a:pt x="17960" y="61631"/>
                </a:cubicBezTo>
                <a:cubicBezTo>
                  <a:pt x="17771" y="61158"/>
                  <a:pt x="17582" y="60969"/>
                  <a:pt x="17204" y="60969"/>
                </a:cubicBezTo>
                <a:close/>
                <a:moveTo>
                  <a:pt x="24199" y="60969"/>
                </a:moveTo>
                <a:cubicBezTo>
                  <a:pt x="23821" y="60969"/>
                  <a:pt x="23443" y="61253"/>
                  <a:pt x="23443" y="61631"/>
                </a:cubicBezTo>
                <a:cubicBezTo>
                  <a:pt x="23443" y="62009"/>
                  <a:pt x="23726" y="62387"/>
                  <a:pt x="24199" y="62387"/>
                </a:cubicBezTo>
                <a:cubicBezTo>
                  <a:pt x="24577" y="62387"/>
                  <a:pt x="24861" y="62009"/>
                  <a:pt x="24861" y="61631"/>
                </a:cubicBezTo>
                <a:cubicBezTo>
                  <a:pt x="24766" y="61158"/>
                  <a:pt x="24577" y="60969"/>
                  <a:pt x="24199" y="60969"/>
                </a:cubicBezTo>
                <a:close/>
                <a:moveTo>
                  <a:pt x="31099" y="60969"/>
                </a:moveTo>
                <a:cubicBezTo>
                  <a:pt x="30816" y="60969"/>
                  <a:pt x="30438" y="61253"/>
                  <a:pt x="30438" y="61631"/>
                </a:cubicBezTo>
                <a:cubicBezTo>
                  <a:pt x="30438" y="62009"/>
                  <a:pt x="30627" y="62387"/>
                  <a:pt x="31099" y="62387"/>
                </a:cubicBezTo>
                <a:cubicBezTo>
                  <a:pt x="31478" y="62387"/>
                  <a:pt x="31856" y="62009"/>
                  <a:pt x="31856" y="61631"/>
                </a:cubicBezTo>
                <a:cubicBezTo>
                  <a:pt x="31761" y="61158"/>
                  <a:pt x="31478" y="60969"/>
                  <a:pt x="31099" y="60969"/>
                </a:cubicBezTo>
                <a:close/>
                <a:moveTo>
                  <a:pt x="38094" y="60969"/>
                </a:moveTo>
                <a:cubicBezTo>
                  <a:pt x="37811" y="60969"/>
                  <a:pt x="37433" y="61253"/>
                  <a:pt x="37433" y="61631"/>
                </a:cubicBezTo>
                <a:cubicBezTo>
                  <a:pt x="37433" y="62009"/>
                  <a:pt x="37622" y="62387"/>
                  <a:pt x="38094" y="62387"/>
                </a:cubicBezTo>
                <a:cubicBezTo>
                  <a:pt x="38472" y="62387"/>
                  <a:pt x="38851" y="62009"/>
                  <a:pt x="38851" y="61631"/>
                </a:cubicBezTo>
                <a:cubicBezTo>
                  <a:pt x="38851" y="61158"/>
                  <a:pt x="38472" y="60969"/>
                  <a:pt x="38094" y="60969"/>
                </a:cubicBezTo>
                <a:close/>
                <a:moveTo>
                  <a:pt x="45089" y="60969"/>
                </a:moveTo>
                <a:cubicBezTo>
                  <a:pt x="44711" y="60969"/>
                  <a:pt x="44333" y="61253"/>
                  <a:pt x="44333" y="61631"/>
                </a:cubicBezTo>
                <a:cubicBezTo>
                  <a:pt x="44333" y="62009"/>
                  <a:pt x="44617" y="62387"/>
                  <a:pt x="45089" y="62387"/>
                </a:cubicBezTo>
                <a:cubicBezTo>
                  <a:pt x="45467" y="62387"/>
                  <a:pt x="45845" y="62009"/>
                  <a:pt x="45845" y="61631"/>
                </a:cubicBezTo>
                <a:cubicBezTo>
                  <a:pt x="45845" y="61158"/>
                  <a:pt x="45467" y="60969"/>
                  <a:pt x="45089" y="60969"/>
                </a:cubicBezTo>
                <a:close/>
                <a:moveTo>
                  <a:pt x="52084" y="60969"/>
                </a:moveTo>
                <a:cubicBezTo>
                  <a:pt x="51706" y="60969"/>
                  <a:pt x="51328" y="61253"/>
                  <a:pt x="51328" y="61631"/>
                </a:cubicBezTo>
                <a:cubicBezTo>
                  <a:pt x="51328" y="62009"/>
                  <a:pt x="51611" y="62387"/>
                  <a:pt x="52084" y="62387"/>
                </a:cubicBezTo>
                <a:cubicBezTo>
                  <a:pt x="52462" y="62387"/>
                  <a:pt x="52746" y="62009"/>
                  <a:pt x="52746" y="61631"/>
                </a:cubicBezTo>
                <a:cubicBezTo>
                  <a:pt x="52746" y="61158"/>
                  <a:pt x="52368" y="60969"/>
                  <a:pt x="52084" y="60969"/>
                </a:cubicBezTo>
                <a:close/>
                <a:moveTo>
                  <a:pt x="59079" y="60969"/>
                </a:moveTo>
                <a:cubicBezTo>
                  <a:pt x="58701" y="60969"/>
                  <a:pt x="58323" y="61253"/>
                  <a:pt x="58323" y="61631"/>
                </a:cubicBezTo>
                <a:cubicBezTo>
                  <a:pt x="58323" y="62009"/>
                  <a:pt x="58512" y="62387"/>
                  <a:pt x="59079" y="62387"/>
                </a:cubicBezTo>
                <a:cubicBezTo>
                  <a:pt x="59363" y="62387"/>
                  <a:pt x="59741" y="62009"/>
                  <a:pt x="59741" y="61631"/>
                </a:cubicBezTo>
                <a:cubicBezTo>
                  <a:pt x="59741" y="61158"/>
                  <a:pt x="59363" y="60969"/>
                  <a:pt x="59079" y="60969"/>
                </a:cubicBezTo>
                <a:close/>
                <a:moveTo>
                  <a:pt x="13707" y="62670"/>
                </a:moveTo>
                <a:cubicBezTo>
                  <a:pt x="13329" y="62670"/>
                  <a:pt x="12951" y="63049"/>
                  <a:pt x="12951" y="63427"/>
                </a:cubicBezTo>
                <a:cubicBezTo>
                  <a:pt x="12951" y="63805"/>
                  <a:pt x="13234" y="64183"/>
                  <a:pt x="13707" y="64183"/>
                </a:cubicBezTo>
                <a:cubicBezTo>
                  <a:pt x="13990" y="64183"/>
                  <a:pt x="14368" y="63805"/>
                  <a:pt x="14368" y="63427"/>
                </a:cubicBezTo>
                <a:cubicBezTo>
                  <a:pt x="14368" y="62954"/>
                  <a:pt x="13990" y="62670"/>
                  <a:pt x="13707" y="62670"/>
                </a:cubicBezTo>
                <a:close/>
                <a:moveTo>
                  <a:pt x="20607" y="62670"/>
                </a:moveTo>
                <a:cubicBezTo>
                  <a:pt x="20324" y="62670"/>
                  <a:pt x="19945" y="63049"/>
                  <a:pt x="19945" y="63427"/>
                </a:cubicBezTo>
                <a:cubicBezTo>
                  <a:pt x="19945" y="63805"/>
                  <a:pt x="20135" y="64183"/>
                  <a:pt x="20607" y="64183"/>
                </a:cubicBezTo>
                <a:cubicBezTo>
                  <a:pt x="20985" y="64183"/>
                  <a:pt x="21363" y="63805"/>
                  <a:pt x="21363" y="63427"/>
                </a:cubicBezTo>
                <a:cubicBezTo>
                  <a:pt x="21363" y="62954"/>
                  <a:pt x="21080" y="62670"/>
                  <a:pt x="20607" y="62670"/>
                </a:cubicBezTo>
                <a:close/>
                <a:moveTo>
                  <a:pt x="27602" y="62670"/>
                </a:moveTo>
                <a:cubicBezTo>
                  <a:pt x="27224" y="62670"/>
                  <a:pt x="26846" y="63049"/>
                  <a:pt x="26846" y="63427"/>
                </a:cubicBezTo>
                <a:cubicBezTo>
                  <a:pt x="26846" y="63805"/>
                  <a:pt x="27129" y="64183"/>
                  <a:pt x="27602" y="64183"/>
                </a:cubicBezTo>
                <a:cubicBezTo>
                  <a:pt x="27980" y="64183"/>
                  <a:pt x="28358" y="63805"/>
                  <a:pt x="28358" y="63427"/>
                </a:cubicBezTo>
                <a:cubicBezTo>
                  <a:pt x="28358" y="62954"/>
                  <a:pt x="28075" y="62670"/>
                  <a:pt x="27602" y="62670"/>
                </a:cubicBezTo>
                <a:close/>
                <a:moveTo>
                  <a:pt x="34691" y="62670"/>
                </a:moveTo>
                <a:cubicBezTo>
                  <a:pt x="34313" y="62670"/>
                  <a:pt x="33935" y="63049"/>
                  <a:pt x="33935" y="63427"/>
                </a:cubicBezTo>
                <a:cubicBezTo>
                  <a:pt x="33935" y="63805"/>
                  <a:pt x="34219" y="64183"/>
                  <a:pt x="34691" y="64183"/>
                </a:cubicBezTo>
                <a:cubicBezTo>
                  <a:pt x="35070" y="64183"/>
                  <a:pt x="35448" y="63805"/>
                  <a:pt x="35448" y="63427"/>
                </a:cubicBezTo>
                <a:cubicBezTo>
                  <a:pt x="35259" y="62954"/>
                  <a:pt x="35070" y="62670"/>
                  <a:pt x="34691" y="62670"/>
                </a:cubicBezTo>
                <a:close/>
                <a:moveTo>
                  <a:pt x="41686" y="62670"/>
                </a:moveTo>
                <a:cubicBezTo>
                  <a:pt x="41308" y="62670"/>
                  <a:pt x="40930" y="63049"/>
                  <a:pt x="40930" y="63427"/>
                </a:cubicBezTo>
                <a:cubicBezTo>
                  <a:pt x="40930" y="63805"/>
                  <a:pt x="41214" y="64183"/>
                  <a:pt x="41686" y="64183"/>
                </a:cubicBezTo>
                <a:cubicBezTo>
                  <a:pt x="42064" y="64183"/>
                  <a:pt x="42348" y="63805"/>
                  <a:pt x="42348" y="63427"/>
                </a:cubicBezTo>
                <a:cubicBezTo>
                  <a:pt x="42253" y="62954"/>
                  <a:pt x="42064" y="62670"/>
                  <a:pt x="41686" y="62670"/>
                </a:cubicBezTo>
                <a:close/>
                <a:moveTo>
                  <a:pt x="48681" y="62670"/>
                </a:moveTo>
                <a:cubicBezTo>
                  <a:pt x="48303" y="62670"/>
                  <a:pt x="47925" y="63049"/>
                  <a:pt x="47925" y="63427"/>
                </a:cubicBezTo>
                <a:cubicBezTo>
                  <a:pt x="47925" y="63805"/>
                  <a:pt x="48114" y="64183"/>
                  <a:pt x="48681" y="64183"/>
                </a:cubicBezTo>
                <a:cubicBezTo>
                  <a:pt x="48965" y="64183"/>
                  <a:pt x="49343" y="63805"/>
                  <a:pt x="49343" y="63427"/>
                </a:cubicBezTo>
                <a:cubicBezTo>
                  <a:pt x="49248" y="62954"/>
                  <a:pt x="48965" y="62670"/>
                  <a:pt x="48681" y="62670"/>
                </a:cubicBezTo>
                <a:close/>
                <a:moveTo>
                  <a:pt x="55581" y="62670"/>
                </a:moveTo>
                <a:cubicBezTo>
                  <a:pt x="55298" y="62670"/>
                  <a:pt x="54920" y="63049"/>
                  <a:pt x="54920" y="63427"/>
                </a:cubicBezTo>
                <a:cubicBezTo>
                  <a:pt x="54920" y="63805"/>
                  <a:pt x="55109" y="64183"/>
                  <a:pt x="55581" y="64183"/>
                </a:cubicBezTo>
                <a:cubicBezTo>
                  <a:pt x="55960" y="64183"/>
                  <a:pt x="56338" y="63805"/>
                  <a:pt x="56338" y="63427"/>
                </a:cubicBezTo>
                <a:cubicBezTo>
                  <a:pt x="56243" y="62954"/>
                  <a:pt x="55960" y="62670"/>
                  <a:pt x="55581" y="62670"/>
                </a:cubicBezTo>
                <a:close/>
                <a:moveTo>
                  <a:pt x="62576" y="62670"/>
                </a:moveTo>
                <a:cubicBezTo>
                  <a:pt x="62198" y="62670"/>
                  <a:pt x="61820" y="63049"/>
                  <a:pt x="61820" y="63427"/>
                </a:cubicBezTo>
                <a:cubicBezTo>
                  <a:pt x="61820" y="63805"/>
                  <a:pt x="62104" y="64183"/>
                  <a:pt x="62576" y="64183"/>
                </a:cubicBezTo>
                <a:cubicBezTo>
                  <a:pt x="62954" y="64183"/>
                  <a:pt x="63333" y="63805"/>
                  <a:pt x="63333" y="63427"/>
                </a:cubicBezTo>
                <a:cubicBezTo>
                  <a:pt x="63144" y="62954"/>
                  <a:pt x="62954" y="62670"/>
                  <a:pt x="62576" y="62670"/>
                </a:cubicBezTo>
                <a:close/>
                <a:moveTo>
                  <a:pt x="17204" y="64372"/>
                </a:moveTo>
                <a:cubicBezTo>
                  <a:pt x="16826" y="64372"/>
                  <a:pt x="16543" y="64750"/>
                  <a:pt x="16543" y="65128"/>
                </a:cubicBezTo>
                <a:cubicBezTo>
                  <a:pt x="16543" y="65412"/>
                  <a:pt x="16732" y="65790"/>
                  <a:pt x="17204" y="65790"/>
                </a:cubicBezTo>
                <a:cubicBezTo>
                  <a:pt x="17582" y="65790"/>
                  <a:pt x="17960" y="65412"/>
                  <a:pt x="17960" y="65128"/>
                </a:cubicBezTo>
                <a:cubicBezTo>
                  <a:pt x="17771" y="64750"/>
                  <a:pt x="17582" y="64372"/>
                  <a:pt x="17204" y="64372"/>
                </a:cubicBezTo>
                <a:close/>
                <a:moveTo>
                  <a:pt x="24199" y="64372"/>
                </a:moveTo>
                <a:cubicBezTo>
                  <a:pt x="23821" y="64372"/>
                  <a:pt x="23443" y="64750"/>
                  <a:pt x="23443" y="65128"/>
                </a:cubicBezTo>
                <a:cubicBezTo>
                  <a:pt x="23443" y="65412"/>
                  <a:pt x="23726" y="65790"/>
                  <a:pt x="24199" y="65790"/>
                </a:cubicBezTo>
                <a:cubicBezTo>
                  <a:pt x="24577" y="65790"/>
                  <a:pt x="24861" y="65412"/>
                  <a:pt x="24861" y="65128"/>
                </a:cubicBezTo>
                <a:cubicBezTo>
                  <a:pt x="24766" y="64750"/>
                  <a:pt x="24577" y="64372"/>
                  <a:pt x="24199" y="64372"/>
                </a:cubicBezTo>
                <a:close/>
                <a:moveTo>
                  <a:pt x="31099" y="64372"/>
                </a:moveTo>
                <a:cubicBezTo>
                  <a:pt x="30816" y="64372"/>
                  <a:pt x="30438" y="64750"/>
                  <a:pt x="30438" y="65128"/>
                </a:cubicBezTo>
                <a:cubicBezTo>
                  <a:pt x="30438" y="65412"/>
                  <a:pt x="30627" y="65790"/>
                  <a:pt x="31099" y="65790"/>
                </a:cubicBezTo>
                <a:cubicBezTo>
                  <a:pt x="31478" y="65790"/>
                  <a:pt x="31856" y="65412"/>
                  <a:pt x="31856" y="65128"/>
                </a:cubicBezTo>
                <a:cubicBezTo>
                  <a:pt x="31761" y="64750"/>
                  <a:pt x="31478" y="64372"/>
                  <a:pt x="31099" y="64372"/>
                </a:cubicBezTo>
                <a:close/>
                <a:moveTo>
                  <a:pt x="38094" y="64372"/>
                </a:moveTo>
                <a:cubicBezTo>
                  <a:pt x="37811" y="64372"/>
                  <a:pt x="37433" y="64750"/>
                  <a:pt x="37433" y="65128"/>
                </a:cubicBezTo>
                <a:cubicBezTo>
                  <a:pt x="37433" y="65412"/>
                  <a:pt x="37622" y="65790"/>
                  <a:pt x="38094" y="65790"/>
                </a:cubicBezTo>
                <a:cubicBezTo>
                  <a:pt x="38472" y="65790"/>
                  <a:pt x="38851" y="65412"/>
                  <a:pt x="38851" y="65128"/>
                </a:cubicBezTo>
                <a:cubicBezTo>
                  <a:pt x="38851" y="64750"/>
                  <a:pt x="38472" y="64372"/>
                  <a:pt x="38094" y="64372"/>
                </a:cubicBezTo>
                <a:close/>
                <a:moveTo>
                  <a:pt x="45089" y="64372"/>
                </a:moveTo>
                <a:cubicBezTo>
                  <a:pt x="44711" y="64372"/>
                  <a:pt x="44333" y="64750"/>
                  <a:pt x="44333" y="65128"/>
                </a:cubicBezTo>
                <a:cubicBezTo>
                  <a:pt x="44333" y="65412"/>
                  <a:pt x="44617" y="65790"/>
                  <a:pt x="45089" y="65790"/>
                </a:cubicBezTo>
                <a:cubicBezTo>
                  <a:pt x="45467" y="65790"/>
                  <a:pt x="45845" y="65412"/>
                  <a:pt x="45845" y="65128"/>
                </a:cubicBezTo>
                <a:cubicBezTo>
                  <a:pt x="45845" y="64750"/>
                  <a:pt x="45467" y="64372"/>
                  <a:pt x="45089" y="64372"/>
                </a:cubicBezTo>
                <a:close/>
                <a:moveTo>
                  <a:pt x="52084" y="64372"/>
                </a:moveTo>
                <a:cubicBezTo>
                  <a:pt x="51706" y="64372"/>
                  <a:pt x="51328" y="64750"/>
                  <a:pt x="51328" y="65128"/>
                </a:cubicBezTo>
                <a:cubicBezTo>
                  <a:pt x="51328" y="65412"/>
                  <a:pt x="51611" y="65790"/>
                  <a:pt x="52084" y="65790"/>
                </a:cubicBezTo>
                <a:cubicBezTo>
                  <a:pt x="52462" y="65790"/>
                  <a:pt x="52746" y="65412"/>
                  <a:pt x="52746" y="65128"/>
                </a:cubicBezTo>
                <a:cubicBezTo>
                  <a:pt x="52746" y="64750"/>
                  <a:pt x="52368" y="64372"/>
                  <a:pt x="52084" y="64372"/>
                </a:cubicBezTo>
                <a:close/>
                <a:moveTo>
                  <a:pt x="59079" y="64372"/>
                </a:moveTo>
                <a:cubicBezTo>
                  <a:pt x="58701" y="64372"/>
                  <a:pt x="58323" y="64750"/>
                  <a:pt x="58323" y="65128"/>
                </a:cubicBezTo>
                <a:cubicBezTo>
                  <a:pt x="58323" y="65412"/>
                  <a:pt x="58512" y="65790"/>
                  <a:pt x="59079" y="65790"/>
                </a:cubicBezTo>
                <a:cubicBezTo>
                  <a:pt x="59363" y="65790"/>
                  <a:pt x="59741" y="65412"/>
                  <a:pt x="59741" y="65128"/>
                </a:cubicBezTo>
                <a:cubicBezTo>
                  <a:pt x="59741" y="64750"/>
                  <a:pt x="59363" y="64372"/>
                  <a:pt x="59079" y="64372"/>
                </a:cubicBezTo>
                <a:close/>
                <a:moveTo>
                  <a:pt x="20607" y="66168"/>
                </a:moveTo>
                <a:cubicBezTo>
                  <a:pt x="20324" y="66168"/>
                  <a:pt x="19945" y="66546"/>
                  <a:pt x="19945" y="66830"/>
                </a:cubicBezTo>
                <a:cubicBezTo>
                  <a:pt x="19945" y="67208"/>
                  <a:pt x="20135" y="67586"/>
                  <a:pt x="20607" y="67586"/>
                </a:cubicBezTo>
                <a:cubicBezTo>
                  <a:pt x="20985" y="67586"/>
                  <a:pt x="21363" y="67208"/>
                  <a:pt x="21363" y="66830"/>
                </a:cubicBezTo>
                <a:cubicBezTo>
                  <a:pt x="21363" y="66546"/>
                  <a:pt x="21080" y="66168"/>
                  <a:pt x="20607" y="66168"/>
                </a:cubicBezTo>
                <a:close/>
                <a:moveTo>
                  <a:pt x="27602" y="66168"/>
                </a:moveTo>
                <a:cubicBezTo>
                  <a:pt x="27224" y="66168"/>
                  <a:pt x="26846" y="66546"/>
                  <a:pt x="26846" y="66830"/>
                </a:cubicBezTo>
                <a:cubicBezTo>
                  <a:pt x="26846" y="67208"/>
                  <a:pt x="27129" y="67586"/>
                  <a:pt x="27602" y="67586"/>
                </a:cubicBezTo>
                <a:cubicBezTo>
                  <a:pt x="27980" y="67586"/>
                  <a:pt x="28358" y="67208"/>
                  <a:pt x="28358" y="66830"/>
                </a:cubicBezTo>
                <a:cubicBezTo>
                  <a:pt x="28358" y="66546"/>
                  <a:pt x="28075" y="66168"/>
                  <a:pt x="27602" y="66168"/>
                </a:cubicBezTo>
                <a:close/>
                <a:moveTo>
                  <a:pt x="34691" y="66168"/>
                </a:moveTo>
                <a:cubicBezTo>
                  <a:pt x="34313" y="66168"/>
                  <a:pt x="33935" y="66546"/>
                  <a:pt x="33935" y="66830"/>
                </a:cubicBezTo>
                <a:cubicBezTo>
                  <a:pt x="33935" y="67208"/>
                  <a:pt x="34219" y="67586"/>
                  <a:pt x="34691" y="67586"/>
                </a:cubicBezTo>
                <a:cubicBezTo>
                  <a:pt x="35070" y="67586"/>
                  <a:pt x="35448" y="67208"/>
                  <a:pt x="35448" y="66830"/>
                </a:cubicBezTo>
                <a:cubicBezTo>
                  <a:pt x="35259" y="66546"/>
                  <a:pt x="35070" y="66168"/>
                  <a:pt x="34691" y="66168"/>
                </a:cubicBezTo>
                <a:close/>
                <a:moveTo>
                  <a:pt x="41686" y="66168"/>
                </a:moveTo>
                <a:cubicBezTo>
                  <a:pt x="41308" y="66168"/>
                  <a:pt x="40930" y="66546"/>
                  <a:pt x="40930" y="66830"/>
                </a:cubicBezTo>
                <a:cubicBezTo>
                  <a:pt x="40930" y="67208"/>
                  <a:pt x="41214" y="67586"/>
                  <a:pt x="41686" y="67586"/>
                </a:cubicBezTo>
                <a:cubicBezTo>
                  <a:pt x="42064" y="67586"/>
                  <a:pt x="42348" y="67208"/>
                  <a:pt x="42348" y="66830"/>
                </a:cubicBezTo>
                <a:cubicBezTo>
                  <a:pt x="42253" y="66546"/>
                  <a:pt x="42064" y="66168"/>
                  <a:pt x="41686" y="66168"/>
                </a:cubicBezTo>
                <a:close/>
                <a:moveTo>
                  <a:pt x="48681" y="66168"/>
                </a:moveTo>
                <a:cubicBezTo>
                  <a:pt x="48303" y="66168"/>
                  <a:pt x="47925" y="66546"/>
                  <a:pt x="47925" y="66830"/>
                </a:cubicBezTo>
                <a:cubicBezTo>
                  <a:pt x="47925" y="67208"/>
                  <a:pt x="48114" y="67586"/>
                  <a:pt x="48681" y="67586"/>
                </a:cubicBezTo>
                <a:cubicBezTo>
                  <a:pt x="48965" y="67586"/>
                  <a:pt x="49343" y="67208"/>
                  <a:pt x="49343" y="66830"/>
                </a:cubicBezTo>
                <a:cubicBezTo>
                  <a:pt x="49248" y="66546"/>
                  <a:pt x="48965" y="66168"/>
                  <a:pt x="48681" y="66168"/>
                </a:cubicBezTo>
                <a:close/>
                <a:moveTo>
                  <a:pt x="55581" y="66168"/>
                </a:moveTo>
                <a:cubicBezTo>
                  <a:pt x="55298" y="66168"/>
                  <a:pt x="54920" y="66546"/>
                  <a:pt x="54920" y="66830"/>
                </a:cubicBezTo>
                <a:cubicBezTo>
                  <a:pt x="54920" y="67208"/>
                  <a:pt x="55109" y="67586"/>
                  <a:pt x="55581" y="67586"/>
                </a:cubicBezTo>
                <a:cubicBezTo>
                  <a:pt x="55960" y="67586"/>
                  <a:pt x="56338" y="67208"/>
                  <a:pt x="56338" y="66830"/>
                </a:cubicBezTo>
                <a:cubicBezTo>
                  <a:pt x="56243" y="66546"/>
                  <a:pt x="55960" y="66168"/>
                  <a:pt x="55581" y="66168"/>
                </a:cubicBezTo>
                <a:close/>
                <a:moveTo>
                  <a:pt x="17204" y="67964"/>
                </a:moveTo>
                <a:cubicBezTo>
                  <a:pt x="17110" y="67964"/>
                  <a:pt x="16826" y="68058"/>
                  <a:pt x="16732" y="68153"/>
                </a:cubicBezTo>
                <a:cubicBezTo>
                  <a:pt x="16826" y="68247"/>
                  <a:pt x="17110" y="68436"/>
                  <a:pt x="17204" y="68436"/>
                </a:cubicBezTo>
                <a:cubicBezTo>
                  <a:pt x="17488" y="68531"/>
                  <a:pt x="17582" y="68625"/>
                  <a:pt x="17771" y="68720"/>
                </a:cubicBezTo>
                <a:cubicBezTo>
                  <a:pt x="17771" y="68625"/>
                  <a:pt x="17960" y="68625"/>
                  <a:pt x="17960" y="68625"/>
                </a:cubicBezTo>
                <a:cubicBezTo>
                  <a:pt x="17771" y="68247"/>
                  <a:pt x="17582" y="67964"/>
                  <a:pt x="17204" y="67964"/>
                </a:cubicBezTo>
                <a:close/>
                <a:moveTo>
                  <a:pt x="24199" y="67964"/>
                </a:moveTo>
                <a:cubicBezTo>
                  <a:pt x="23821" y="67964"/>
                  <a:pt x="23443" y="68247"/>
                  <a:pt x="23443" y="68625"/>
                </a:cubicBezTo>
                <a:cubicBezTo>
                  <a:pt x="23443" y="69004"/>
                  <a:pt x="23726" y="69382"/>
                  <a:pt x="24199" y="69382"/>
                </a:cubicBezTo>
                <a:cubicBezTo>
                  <a:pt x="24577" y="69382"/>
                  <a:pt x="24861" y="69004"/>
                  <a:pt x="24861" y="68625"/>
                </a:cubicBezTo>
                <a:cubicBezTo>
                  <a:pt x="24766" y="68247"/>
                  <a:pt x="24577" y="67964"/>
                  <a:pt x="24199" y="67964"/>
                </a:cubicBezTo>
                <a:close/>
                <a:moveTo>
                  <a:pt x="31099" y="67964"/>
                </a:moveTo>
                <a:cubicBezTo>
                  <a:pt x="30816" y="67964"/>
                  <a:pt x="30438" y="68247"/>
                  <a:pt x="30438" y="68625"/>
                </a:cubicBezTo>
                <a:cubicBezTo>
                  <a:pt x="30438" y="69004"/>
                  <a:pt x="30627" y="69382"/>
                  <a:pt x="31099" y="69382"/>
                </a:cubicBezTo>
                <a:cubicBezTo>
                  <a:pt x="31478" y="69382"/>
                  <a:pt x="31856" y="69004"/>
                  <a:pt x="31856" y="68625"/>
                </a:cubicBezTo>
                <a:cubicBezTo>
                  <a:pt x="31761" y="68247"/>
                  <a:pt x="31478" y="67964"/>
                  <a:pt x="31099" y="67964"/>
                </a:cubicBezTo>
                <a:close/>
                <a:moveTo>
                  <a:pt x="38094" y="67964"/>
                </a:moveTo>
                <a:cubicBezTo>
                  <a:pt x="37811" y="67964"/>
                  <a:pt x="37433" y="68247"/>
                  <a:pt x="37433" y="68625"/>
                </a:cubicBezTo>
                <a:cubicBezTo>
                  <a:pt x="37433" y="69004"/>
                  <a:pt x="37622" y="69382"/>
                  <a:pt x="38094" y="69382"/>
                </a:cubicBezTo>
                <a:cubicBezTo>
                  <a:pt x="38472" y="69382"/>
                  <a:pt x="38851" y="69004"/>
                  <a:pt x="38851" y="68625"/>
                </a:cubicBezTo>
                <a:cubicBezTo>
                  <a:pt x="38851" y="68247"/>
                  <a:pt x="38472" y="67964"/>
                  <a:pt x="38094" y="67964"/>
                </a:cubicBezTo>
                <a:close/>
                <a:moveTo>
                  <a:pt x="45089" y="67964"/>
                </a:moveTo>
                <a:cubicBezTo>
                  <a:pt x="44711" y="67964"/>
                  <a:pt x="44333" y="68247"/>
                  <a:pt x="44333" y="68625"/>
                </a:cubicBezTo>
                <a:cubicBezTo>
                  <a:pt x="44333" y="69004"/>
                  <a:pt x="44617" y="69382"/>
                  <a:pt x="45089" y="69382"/>
                </a:cubicBezTo>
                <a:cubicBezTo>
                  <a:pt x="45467" y="69382"/>
                  <a:pt x="45845" y="69004"/>
                  <a:pt x="45845" y="68625"/>
                </a:cubicBezTo>
                <a:cubicBezTo>
                  <a:pt x="45845" y="68247"/>
                  <a:pt x="45467" y="67964"/>
                  <a:pt x="45089" y="67964"/>
                </a:cubicBezTo>
                <a:close/>
                <a:moveTo>
                  <a:pt x="52084" y="67964"/>
                </a:moveTo>
                <a:cubicBezTo>
                  <a:pt x="51706" y="67964"/>
                  <a:pt x="51328" y="68247"/>
                  <a:pt x="51328" y="68625"/>
                </a:cubicBezTo>
                <a:cubicBezTo>
                  <a:pt x="51328" y="69004"/>
                  <a:pt x="51611" y="69382"/>
                  <a:pt x="52084" y="69382"/>
                </a:cubicBezTo>
                <a:cubicBezTo>
                  <a:pt x="52462" y="69382"/>
                  <a:pt x="52746" y="69004"/>
                  <a:pt x="52746" y="68625"/>
                </a:cubicBezTo>
                <a:cubicBezTo>
                  <a:pt x="52746" y="68247"/>
                  <a:pt x="52368" y="67964"/>
                  <a:pt x="52084" y="67964"/>
                </a:cubicBezTo>
                <a:close/>
                <a:moveTo>
                  <a:pt x="20607" y="69665"/>
                </a:moveTo>
                <a:cubicBezTo>
                  <a:pt x="20418" y="69665"/>
                  <a:pt x="20135" y="69949"/>
                  <a:pt x="20040" y="70138"/>
                </a:cubicBezTo>
                <a:cubicBezTo>
                  <a:pt x="20418" y="70421"/>
                  <a:pt x="20796" y="70516"/>
                  <a:pt x="21080" y="70611"/>
                </a:cubicBezTo>
                <a:cubicBezTo>
                  <a:pt x="21080" y="70516"/>
                  <a:pt x="21269" y="70421"/>
                  <a:pt x="21269" y="70327"/>
                </a:cubicBezTo>
                <a:cubicBezTo>
                  <a:pt x="21363" y="69949"/>
                  <a:pt x="21080" y="69665"/>
                  <a:pt x="20607" y="69665"/>
                </a:cubicBezTo>
                <a:close/>
                <a:moveTo>
                  <a:pt x="27602" y="69665"/>
                </a:moveTo>
                <a:cubicBezTo>
                  <a:pt x="27224" y="69665"/>
                  <a:pt x="26846" y="70043"/>
                  <a:pt x="26846" y="70421"/>
                </a:cubicBezTo>
                <a:cubicBezTo>
                  <a:pt x="26846" y="70800"/>
                  <a:pt x="27129" y="71083"/>
                  <a:pt x="27602" y="71083"/>
                </a:cubicBezTo>
                <a:cubicBezTo>
                  <a:pt x="27980" y="71083"/>
                  <a:pt x="28358" y="70800"/>
                  <a:pt x="28358" y="70421"/>
                </a:cubicBezTo>
                <a:cubicBezTo>
                  <a:pt x="28358" y="69949"/>
                  <a:pt x="28075" y="69665"/>
                  <a:pt x="27602" y="69665"/>
                </a:cubicBezTo>
                <a:close/>
                <a:moveTo>
                  <a:pt x="34691" y="69665"/>
                </a:moveTo>
                <a:cubicBezTo>
                  <a:pt x="34313" y="69665"/>
                  <a:pt x="33935" y="70043"/>
                  <a:pt x="33935" y="70421"/>
                </a:cubicBezTo>
                <a:cubicBezTo>
                  <a:pt x="33935" y="70800"/>
                  <a:pt x="34219" y="71083"/>
                  <a:pt x="34691" y="71083"/>
                </a:cubicBezTo>
                <a:cubicBezTo>
                  <a:pt x="35070" y="71083"/>
                  <a:pt x="35448" y="70800"/>
                  <a:pt x="35448" y="70421"/>
                </a:cubicBezTo>
                <a:cubicBezTo>
                  <a:pt x="35259" y="69949"/>
                  <a:pt x="35070" y="69665"/>
                  <a:pt x="34691" y="69665"/>
                </a:cubicBezTo>
                <a:close/>
                <a:moveTo>
                  <a:pt x="41686" y="69665"/>
                </a:moveTo>
                <a:cubicBezTo>
                  <a:pt x="41308" y="69665"/>
                  <a:pt x="40930" y="70043"/>
                  <a:pt x="40930" y="70421"/>
                </a:cubicBezTo>
                <a:cubicBezTo>
                  <a:pt x="40930" y="70800"/>
                  <a:pt x="41214" y="71083"/>
                  <a:pt x="41686" y="71083"/>
                </a:cubicBezTo>
                <a:cubicBezTo>
                  <a:pt x="42064" y="71083"/>
                  <a:pt x="42348" y="70800"/>
                  <a:pt x="42348" y="70421"/>
                </a:cubicBezTo>
                <a:cubicBezTo>
                  <a:pt x="42253" y="69949"/>
                  <a:pt x="42064" y="69665"/>
                  <a:pt x="41686" y="69665"/>
                </a:cubicBezTo>
                <a:close/>
                <a:moveTo>
                  <a:pt x="48681" y="69665"/>
                </a:moveTo>
                <a:cubicBezTo>
                  <a:pt x="48303" y="69665"/>
                  <a:pt x="47925" y="70043"/>
                  <a:pt x="47925" y="70421"/>
                </a:cubicBezTo>
                <a:cubicBezTo>
                  <a:pt x="47925" y="70800"/>
                  <a:pt x="48114" y="71083"/>
                  <a:pt x="48681" y="71083"/>
                </a:cubicBezTo>
                <a:cubicBezTo>
                  <a:pt x="48965" y="71083"/>
                  <a:pt x="49343" y="70800"/>
                  <a:pt x="49343" y="70421"/>
                </a:cubicBezTo>
                <a:cubicBezTo>
                  <a:pt x="49248" y="69949"/>
                  <a:pt x="48965" y="69665"/>
                  <a:pt x="48681" y="69665"/>
                </a:cubicBezTo>
                <a:close/>
                <a:moveTo>
                  <a:pt x="24199" y="71367"/>
                </a:moveTo>
                <a:cubicBezTo>
                  <a:pt x="23916" y="71367"/>
                  <a:pt x="23821" y="71461"/>
                  <a:pt x="23726" y="71556"/>
                </a:cubicBezTo>
                <a:cubicBezTo>
                  <a:pt x="23821" y="71745"/>
                  <a:pt x="24105" y="71745"/>
                  <a:pt x="24199" y="71839"/>
                </a:cubicBezTo>
                <a:cubicBezTo>
                  <a:pt x="24388" y="71934"/>
                  <a:pt x="24672" y="71934"/>
                  <a:pt x="24766" y="72028"/>
                </a:cubicBezTo>
                <a:cubicBezTo>
                  <a:pt x="24766" y="71745"/>
                  <a:pt x="24577" y="71367"/>
                  <a:pt x="24199" y="71367"/>
                </a:cubicBezTo>
                <a:close/>
                <a:moveTo>
                  <a:pt x="31099" y="71367"/>
                </a:moveTo>
                <a:cubicBezTo>
                  <a:pt x="30816" y="71367"/>
                  <a:pt x="30438" y="71745"/>
                  <a:pt x="30438" y="72028"/>
                </a:cubicBezTo>
                <a:cubicBezTo>
                  <a:pt x="30438" y="72406"/>
                  <a:pt x="30627" y="72785"/>
                  <a:pt x="31099" y="72785"/>
                </a:cubicBezTo>
                <a:cubicBezTo>
                  <a:pt x="31478" y="72785"/>
                  <a:pt x="31856" y="72406"/>
                  <a:pt x="31856" y="72028"/>
                </a:cubicBezTo>
                <a:cubicBezTo>
                  <a:pt x="31761" y="71745"/>
                  <a:pt x="31478" y="71367"/>
                  <a:pt x="31099" y="71367"/>
                </a:cubicBezTo>
                <a:close/>
                <a:moveTo>
                  <a:pt x="38094" y="71367"/>
                </a:moveTo>
                <a:cubicBezTo>
                  <a:pt x="37811" y="71367"/>
                  <a:pt x="37433" y="71745"/>
                  <a:pt x="37433" y="72028"/>
                </a:cubicBezTo>
                <a:cubicBezTo>
                  <a:pt x="37433" y="72406"/>
                  <a:pt x="37622" y="72785"/>
                  <a:pt x="38094" y="72785"/>
                </a:cubicBezTo>
                <a:cubicBezTo>
                  <a:pt x="38472" y="72785"/>
                  <a:pt x="38851" y="72406"/>
                  <a:pt x="38851" y="72028"/>
                </a:cubicBezTo>
                <a:cubicBezTo>
                  <a:pt x="38851" y="71745"/>
                  <a:pt x="38472" y="71367"/>
                  <a:pt x="38094" y="71367"/>
                </a:cubicBezTo>
                <a:close/>
                <a:moveTo>
                  <a:pt x="45089" y="71367"/>
                </a:moveTo>
                <a:cubicBezTo>
                  <a:pt x="44711" y="71367"/>
                  <a:pt x="44333" y="71745"/>
                  <a:pt x="44333" y="72028"/>
                </a:cubicBezTo>
                <a:cubicBezTo>
                  <a:pt x="44333" y="72406"/>
                  <a:pt x="44617" y="72785"/>
                  <a:pt x="45089" y="72785"/>
                </a:cubicBezTo>
                <a:cubicBezTo>
                  <a:pt x="45467" y="72785"/>
                  <a:pt x="45845" y="72406"/>
                  <a:pt x="45845" y="72028"/>
                </a:cubicBezTo>
                <a:cubicBezTo>
                  <a:pt x="45845" y="71745"/>
                  <a:pt x="45467" y="71367"/>
                  <a:pt x="45089" y="71367"/>
                </a:cubicBezTo>
                <a:close/>
                <a:moveTo>
                  <a:pt x="41686" y="73163"/>
                </a:moveTo>
                <a:cubicBezTo>
                  <a:pt x="41308" y="73163"/>
                  <a:pt x="40930" y="73446"/>
                  <a:pt x="40930" y="73824"/>
                </a:cubicBezTo>
                <a:cubicBezTo>
                  <a:pt x="40930" y="73919"/>
                  <a:pt x="41119" y="74108"/>
                  <a:pt x="41119" y="74108"/>
                </a:cubicBezTo>
                <a:cubicBezTo>
                  <a:pt x="41403" y="74108"/>
                  <a:pt x="41875" y="73919"/>
                  <a:pt x="42253" y="73919"/>
                </a:cubicBezTo>
                <a:lnTo>
                  <a:pt x="42253" y="73824"/>
                </a:lnTo>
                <a:cubicBezTo>
                  <a:pt x="42253" y="73446"/>
                  <a:pt x="42064" y="73163"/>
                  <a:pt x="41686" y="73163"/>
                </a:cubicBezTo>
                <a:close/>
                <a:moveTo>
                  <a:pt x="34691" y="73163"/>
                </a:moveTo>
                <a:cubicBezTo>
                  <a:pt x="34313" y="73163"/>
                  <a:pt x="33935" y="73446"/>
                  <a:pt x="33935" y="73824"/>
                </a:cubicBezTo>
                <a:cubicBezTo>
                  <a:pt x="33935" y="73919"/>
                  <a:pt x="34124" y="74108"/>
                  <a:pt x="34124" y="74202"/>
                </a:cubicBezTo>
                <a:lnTo>
                  <a:pt x="35164" y="74202"/>
                </a:lnTo>
                <a:cubicBezTo>
                  <a:pt x="35259" y="74108"/>
                  <a:pt x="35259" y="73919"/>
                  <a:pt x="35259" y="73824"/>
                </a:cubicBezTo>
                <a:cubicBezTo>
                  <a:pt x="35259" y="73446"/>
                  <a:pt x="35070" y="73163"/>
                  <a:pt x="34691" y="7316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1431258" y="4035300"/>
            <a:ext cx="2819362" cy="2714102"/>
          </a:xfrm>
          <a:custGeom>
            <a:avLst/>
            <a:gdLst/>
            <a:ahLst/>
            <a:cxnLst/>
            <a:rect l="l" t="t" r="r" b="b"/>
            <a:pathLst>
              <a:path w="47007" h="45252" extrusionOk="0">
                <a:moveTo>
                  <a:pt x="24412" y="199"/>
                </a:moveTo>
                <a:cubicBezTo>
                  <a:pt x="36781" y="226"/>
                  <a:pt x="46789" y="10262"/>
                  <a:pt x="46817" y="22630"/>
                </a:cubicBezTo>
                <a:cubicBezTo>
                  <a:pt x="46817" y="31689"/>
                  <a:pt x="41365" y="39854"/>
                  <a:pt x="32983" y="43326"/>
                </a:cubicBezTo>
                <a:cubicBezTo>
                  <a:pt x="30209" y="44475"/>
                  <a:pt x="27299" y="45032"/>
                  <a:pt x="24413" y="45032"/>
                </a:cubicBezTo>
                <a:cubicBezTo>
                  <a:pt x="18579" y="45032"/>
                  <a:pt x="12846" y="42753"/>
                  <a:pt x="8545" y="38470"/>
                </a:cubicBezTo>
                <a:cubicBezTo>
                  <a:pt x="2143" y="32069"/>
                  <a:pt x="218" y="22413"/>
                  <a:pt x="3690" y="14059"/>
                </a:cubicBezTo>
                <a:cubicBezTo>
                  <a:pt x="7161" y="5678"/>
                  <a:pt x="15326" y="199"/>
                  <a:pt x="24412" y="199"/>
                </a:cubicBezTo>
                <a:close/>
                <a:moveTo>
                  <a:pt x="24423" y="1"/>
                </a:moveTo>
                <a:cubicBezTo>
                  <a:pt x="18526" y="1"/>
                  <a:pt x="12732" y="2304"/>
                  <a:pt x="8409" y="6627"/>
                </a:cubicBezTo>
                <a:cubicBezTo>
                  <a:pt x="1954" y="13110"/>
                  <a:pt x="1" y="22820"/>
                  <a:pt x="3500" y="31283"/>
                </a:cubicBezTo>
                <a:cubicBezTo>
                  <a:pt x="6999" y="39718"/>
                  <a:pt x="15244" y="45251"/>
                  <a:pt x="24412" y="45251"/>
                </a:cubicBezTo>
                <a:cubicBezTo>
                  <a:pt x="36889" y="45224"/>
                  <a:pt x="47006" y="35107"/>
                  <a:pt x="47006" y="22630"/>
                </a:cubicBezTo>
                <a:cubicBezTo>
                  <a:pt x="47006" y="13489"/>
                  <a:pt x="41500" y="5244"/>
                  <a:pt x="33065" y="1718"/>
                </a:cubicBezTo>
                <a:cubicBezTo>
                  <a:pt x="30269" y="562"/>
                  <a:pt x="27333" y="1"/>
                  <a:pt x="24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309"/>
        <p:cNvGrpSpPr/>
        <p:nvPr/>
      </p:nvGrpSpPr>
      <p:grpSpPr>
        <a:xfrm>
          <a:off x="0" y="0"/>
          <a:ext cx="0" cy="0"/>
          <a:chOff x="0" y="0"/>
          <a:chExt cx="0" cy="0"/>
        </a:xfrm>
      </p:grpSpPr>
      <p:sp>
        <p:nvSpPr>
          <p:cNvPr id="310" name="Google Shape;310;p9"/>
          <p:cNvSpPr txBox="1">
            <a:spLocks noGrp="1"/>
          </p:cNvSpPr>
          <p:nvPr>
            <p:ph type="title"/>
          </p:nvPr>
        </p:nvSpPr>
        <p:spPr>
          <a:xfrm>
            <a:off x="720000" y="1447800"/>
            <a:ext cx="7704000" cy="1962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14000">
                <a:solidFill>
                  <a:schemeClr val="accen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11" name="Google Shape;311;p9"/>
          <p:cNvSpPr txBox="1">
            <a:spLocks noGrp="1"/>
          </p:cNvSpPr>
          <p:nvPr>
            <p:ph type="subTitle" idx="1"/>
          </p:nvPr>
        </p:nvSpPr>
        <p:spPr>
          <a:xfrm>
            <a:off x="1236900" y="3505200"/>
            <a:ext cx="6670200" cy="89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solidFill>
                  <a:schemeClr val="accent2"/>
                </a:solidFill>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12" name="Google Shape;312;p9"/>
          <p:cNvSpPr/>
          <p:nvPr/>
        </p:nvSpPr>
        <p:spPr>
          <a:xfrm>
            <a:off x="8305792" y="2124600"/>
            <a:ext cx="2819362" cy="2714102"/>
          </a:xfrm>
          <a:custGeom>
            <a:avLst/>
            <a:gdLst/>
            <a:ahLst/>
            <a:cxnLst/>
            <a:rect l="l" t="t" r="r" b="b"/>
            <a:pathLst>
              <a:path w="47007" h="45252" extrusionOk="0">
                <a:moveTo>
                  <a:pt x="24412" y="199"/>
                </a:moveTo>
                <a:cubicBezTo>
                  <a:pt x="36781" y="226"/>
                  <a:pt x="46789" y="10262"/>
                  <a:pt x="46817" y="22630"/>
                </a:cubicBezTo>
                <a:cubicBezTo>
                  <a:pt x="46817" y="31689"/>
                  <a:pt x="41365" y="39854"/>
                  <a:pt x="32983" y="43326"/>
                </a:cubicBezTo>
                <a:cubicBezTo>
                  <a:pt x="30209" y="44475"/>
                  <a:pt x="27299" y="45032"/>
                  <a:pt x="24413" y="45032"/>
                </a:cubicBezTo>
                <a:cubicBezTo>
                  <a:pt x="18579" y="45032"/>
                  <a:pt x="12846" y="42753"/>
                  <a:pt x="8545" y="38470"/>
                </a:cubicBezTo>
                <a:cubicBezTo>
                  <a:pt x="2143" y="32069"/>
                  <a:pt x="218" y="22413"/>
                  <a:pt x="3690" y="14059"/>
                </a:cubicBezTo>
                <a:cubicBezTo>
                  <a:pt x="7161" y="5678"/>
                  <a:pt x="15326" y="199"/>
                  <a:pt x="24412" y="199"/>
                </a:cubicBezTo>
                <a:close/>
                <a:moveTo>
                  <a:pt x="24423" y="1"/>
                </a:moveTo>
                <a:cubicBezTo>
                  <a:pt x="18526" y="1"/>
                  <a:pt x="12732" y="2304"/>
                  <a:pt x="8409" y="6627"/>
                </a:cubicBezTo>
                <a:cubicBezTo>
                  <a:pt x="1954" y="13110"/>
                  <a:pt x="1" y="22820"/>
                  <a:pt x="3500" y="31283"/>
                </a:cubicBezTo>
                <a:cubicBezTo>
                  <a:pt x="6999" y="39718"/>
                  <a:pt x="15244" y="45251"/>
                  <a:pt x="24412" y="45251"/>
                </a:cubicBezTo>
                <a:cubicBezTo>
                  <a:pt x="36889" y="45224"/>
                  <a:pt x="47006" y="35107"/>
                  <a:pt x="47006" y="22630"/>
                </a:cubicBezTo>
                <a:cubicBezTo>
                  <a:pt x="47006" y="13489"/>
                  <a:pt x="41500" y="5244"/>
                  <a:pt x="33065" y="1718"/>
                </a:cubicBezTo>
                <a:cubicBezTo>
                  <a:pt x="30269" y="562"/>
                  <a:pt x="27333" y="1"/>
                  <a:pt x="244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9"/>
          <p:cNvSpPr/>
          <p:nvPr/>
        </p:nvSpPr>
        <p:spPr>
          <a:xfrm>
            <a:off x="-2104258" y="75"/>
            <a:ext cx="2819362" cy="2714102"/>
          </a:xfrm>
          <a:custGeom>
            <a:avLst/>
            <a:gdLst/>
            <a:ahLst/>
            <a:cxnLst/>
            <a:rect l="l" t="t" r="r" b="b"/>
            <a:pathLst>
              <a:path w="47007" h="45252" extrusionOk="0">
                <a:moveTo>
                  <a:pt x="24412" y="199"/>
                </a:moveTo>
                <a:cubicBezTo>
                  <a:pt x="36781" y="226"/>
                  <a:pt x="46789" y="10262"/>
                  <a:pt x="46817" y="22630"/>
                </a:cubicBezTo>
                <a:cubicBezTo>
                  <a:pt x="46817" y="31689"/>
                  <a:pt x="41365" y="39854"/>
                  <a:pt x="32983" y="43326"/>
                </a:cubicBezTo>
                <a:cubicBezTo>
                  <a:pt x="30209" y="44475"/>
                  <a:pt x="27299" y="45032"/>
                  <a:pt x="24413" y="45032"/>
                </a:cubicBezTo>
                <a:cubicBezTo>
                  <a:pt x="18579" y="45032"/>
                  <a:pt x="12846" y="42753"/>
                  <a:pt x="8545" y="38470"/>
                </a:cubicBezTo>
                <a:cubicBezTo>
                  <a:pt x="2143" y="32069"/>
                  <a:pt x="218" y="22413"/>
                  <a:pt x="3690" y="14059"/>
                </a:cubicBezTo>
                <a:cubicBezTo>
                  <a:pt x="7161" y="5678"/>
                  <a:pt x="15326" y="199"/>
                  <a:pt x="24412" y="199"/>
                </a:cubicBezTo>
                <a:close/>
                <a:moveTo>
                  <a:pt x="24423" y="1"/>
                </a:moveTo>
                <a:cubicBezTo>
                  <a:pt x="18526" y="1"/>
                  <a:pt x="12732" y="2304"/>
                  <a:pt x="8409" y="6627"/>
                </a:cubicBezTo>
                <a:cubicBezTo>
                  <a:pt x="1954" y="13110"/>
                  <a:pt x="1" y="22820"/>
                  <a:pt x="3500" y="31283"/>
                </a:cubicBezTo>
                <a:cubicBezTo>
                  <a:pt x="6999" y="39718"/>
                  <a:pt x="15244" y="45251"/>
                  <a:pt x="24412" y="45251"/>
                </a:cubicBezTo>
                <a:cubicBezTo>
                  <a:pt x="36889" y="45224"/>
                  <a:pt x="47006" y="35107"/>
                  <a:pt x="47006" y="22630"/>
                </a:cubicBezTo>
                <a:cubicBezTo>
                  <a:pt x="47006" y="13489"/>
                  <a:pt x="41500" y="5244"/>
                  <a:pt x="33065" y="1718"/>
                </a:cubicBezTo>
                <a:cubicBezTo>
                  <a:pt x="30269" y="562"/>
                  <a:pt x="27333" y="1"/>
                  <a:pt x="24423"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 name="Google Shape;314;p9"/>
          <p:cNvGrpSpPr/>
          <p:nvPr/>
        </p:nvGrpSpPr>
        <p:grpSpPr>
          <a:xfrm rot="5400000">
            <a:off x="6052333" y="-2615313"/>
            <a:ext cx="2304923" cy="4564199"/>
            <a:chOff x="6642725" y="410250"/>
            <a:chExt cx="686275" cy="1544725"/>
          </a:xfrm>
        </p:grpSpPr>
        <p:sp>
          <p:nvSpPr>
            <p:cNvPr id="315" name="Google Shape;315;p9"/>
            <p:cNvSpPr/>
            <p:nvPr/>
          </p:nvSpPr>
          <p:spPr>
            <a:xfrm>
              <a:off x="6642725" y="410250"/>
              <a:ext cx="686275" cy="1544725"/>
            </a:xfrm>
            <a:custGeom>
              <a:avLst/>
              <a:gdLst/>
              <a:ahLst/>
              <a:cxnLst/>
              <a:rect l="l" t="t" r="r" b="b"/>
              <a:pathLst>
                <a:path w="27451" h="61789" extrusionOk="0">
                  <a:moveTo>
                    <a:pt x="1" y="0"/>
                  </a:moveTo>
                  <a:lnTo>
                    <a:pt x="1" y="45785"/>
                  </a:lnTo>
                  <a:cubicBezTo>
                    <a:pt x="1" y="54600"/>
                    <a:pt x="6158" y="61788"/>
                    <a:pt x="13726" y="61788"/>
                  </a:cubicBezTo>
                  <a:cubicBezTo>
                    <a:pt x="21266" y="61788"/>
                    <a:pt x="27423" y="54600"/>
                    <a:pt x="27450" y="45758"/>
                  </a:cubicBezTo>
                  <a:lnTo>
                    <a:pt x="27450" y="0"/>
                  </a:lnTo>
                  <a:lnTo>
                    <a:pt x="27260" y="0"/>
                  </a:lnTo>
                  <a:lnTo>
                    <a:pt x="27260" y="45785"/>
                  </a:lnTo>
                  <a:cubicBezTo>
                    <a:pt x="27260" y="54492"/>
                    <a:pt x="21185" y="61544"/>
                    <a:pt x="13726" y="61544"/>
                  </a:cubicBezTo>
                  <a:cubicBezTo>
                    <a:pt x="6239" y="61544"/>
                    <a:pt x="191" y="54465"/>
                    <a:pt x="191" y="45758"/>
                  </a:cubicBez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9"/>
            <p:cNvSpPr/>
            <p:nvPr/>
          </p:nvSpPr>
          <p:spPr>
            <a:xfrm>
              <a:off x="6692250" y="410250"/>
              <a:ext cx="586575" cy="1486400"/>
            </a:xfrm>
            <a:custGeom>
              <a:avLst/>
              <a:gdLst/>
              <a:ahLst/>
              <a:cxnLst/>
              <a:rect l="l" t="t" r="r" b="b"/>
              <a:pathLst>
                <a:path w="23463" h="59456" extrusionOk="0">
                  <a:moveTo>
                    <a:pt x="0" y="0"/>
                  </a:moveTo>
                  <a:lnTo>
                    <a:pt x="0" y="45785"/>
                  </a:lnTo>
                  <a:cubicBezTo>
                    <a:pt x="0" y="53326"/>
                    <a:pt x="5262" y="59456"/>
                    <a:pt x="11745" y="59456"/>
                  </a:cubicBezTo>
                  <a:cubicBezTo>
                    <a:pt x="18200" y="59456"/>
                    <a:pt x="23462" y="53326"/>
                    <a:pt x="23435" y="45758"/>
                  </a:cubicBezTo>
                  <a:lnTo>
                    <a:pt x="23435" y="0"/>
                  </a:lnTo>
                  <a:lnTo>
                    <a:pt x="23272" y="0"/>
                  </a:lnTo>
                  <a:lnTo>
                    <a:pt x="23272" y="45758"/>
                  </a:lnTo>
                  <a:cubicBezTo>
                    <a:pt x="23272" y="53190"/>
                    <a:pt x="18065" y="59239"/>
                    <a:pt x="11718" y="59239"/>
                  </a:cubicBezTo>
                  <a:cubicBezTo>
                    <a:pt x="5371" y="59239"/>
                    <a:pt x="190" y="53190"/>
                    <a:pt x="190" y="45758"/>
                  </a:cubicBezTo>
                  <a:lnTo>
                    <a:pt x="1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9"/>
            <p:cNvSpPr/>
            <p:nvPr/>
          </p:nvSpPr>
          <p:spPr>
            <a:xfrm>
              <a:off x="6742425" y="410250"/>
              <a:ext cx="486900" cy="1428775"/>
            </a:xfrm>
            <a:custGeom>
              <a:avLst/>
              <a:gdLst/>
              <a:ahLst/>
              <a:cxnLst/>
              <a:rect l="l" t="t" r="r" b="b"/>
              <a:pathLst>
                <a:path w="19476" h="57151" extrusionOk="0">
                  <a:moveTo>
                    <a:pt x="0" y="0"/>
                  </a:moveTo>
                  <a:lnTo>
                    <a:pt x="0" y="45785"/>
                  </a:lnTo>
                  <a:cubicBezTo>
                    <a:pt x="0" y="52051"/>
                    <a:pt x="4367" y="57150"/>
                    <a:pt x="9738" y="57150"/>
                  </a:cubicBezTo>
                  <a:cubicBezTo>
                    <a:pt x="15108" y="57150"/>
                    <a:pt x="19475" y="52051"/>
                    <a:pt x="19475" y="45758"/>
                  </a:cubicBezTo>
                  <a:lnTo>
                    <a:pt x="19475" y="0"/>
                  </a:lnTo>
                  <a:lnTo>
                    <a:pt x="19285" y="0"/>
                  </a:lnTo>
                  <a:lnTo>
                    <a:pt x="19285" y="45758"/>
                  </a:lnTo>
                  <a:cubicBezTo>
                    <a:pt x="19285" y="51915"/>
                    <a:pt x="15000" y="56906"/>
                    <a:pt x="9738" y="56906"/>
                  </a:cubicBezTo>
                  <a:cubicBezTo>
                    <a:pt x="4449" y="56906"/>
                    <a:pt x="163" y="51915"/>
                    <a:pt x="163" y="45758"/>
                  </a:cubicBezTo>
                  <a:lnTo>
                    <a:pt x="1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9"/>
            <p:cNvSpPr/>
            <p:nvPr/>
          </p:nvSpPr>
          <p:spPr>
            <a:xfrm>
              <a:off x="6791925" y="410250"/>
              <a:ext cx="387900" cy="1370450"/>
            </a:xfrm>
            <a:custGeom>
              <a:avLst/>
              <a:gdLst/>
              <a:ahLst/>
              <a:cxnLst/>
              <a:rect l="l" t="t" r="r" b="b"/>
              <a:pathLst>
                <a:path w="15516" h="54818" extrusionOk="0">
                  <a:moveTo>
                    <a:pt x="0" y="0"/>
                  </a:moveTo>
                  <a:lnTo>
                    <a:pt x="0" y="45785"/>
                  </a:lnTo>
                  <a:cubicBezTo>
                    <a:pt x="0" y="50749"/>
                    <a:pt x="3472" y="54817"/>
                    <a:pt x="7758" y="54817"/>
                  </a:cubicBezTo>
                  <a:cubicBezTo>
                    <a:pt x="12016" y="54817"/>
                    <a:pt x="15515" y="50776"/>
                    <a:pt x="15515" y="45758"/>
                  </a:cubicBezTo>
                  <a:lnTo>
                    <a:pt x="15515" y="0"/>
                  </a:lnTo>
                  <a:lnTo>
                    <a:pt x="15325" y="0"/>
                  </a:lnTo>
                  <a:lnTo>
                    <a:pt x="15325" y="45758"/>
                  </a:lnTo>
                  <a:cubicBezTo>
                    <a:pt x="15325" y="50640"/>
                    <a:pt x="11935" y="54600"/>
                    <a:pt x="7758" y="54600"/>
                  </a:cubicBezTo>
                  <a:cubicBezTo>
                    <a:pt x="3553" y="54600"/>
                    <a:pt x="163" y="50640"/>
                    <a:pt x="163" y="45758"/>
                  </a:cubicBezTo>
                  <a:lnTo>
                    <a:pt x="1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 name="Google Shape;319;p9"/>
          <p:cNvGrpSpPr/>
          <p:nvPr/>
        </p:nvGrpSpPr>
        <p:grpSpPr>
          <a:xfrm>
            <a:off x="-1048112" y="1743478"/>
            <a:ext cx="1672863" cy="1656546"/>
            <a:chOff x="333050" y="440075"/>
            <a:chExt cx="977825" cy="1078200"/>
          </a:xfrm>
        </p:grpSpPr>
        <p:sp>
          <p:nvSpPr>
            <p:cNvPr id="320" name="Google Shape;320;p9"/>
            <p:cNvSpPr/>
            <p:nvPr/>
          </p:nvSpPr>
          <p:spPr>
            <a:xfrm>
              <a:off x="333050"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9"/>
            <p:cNvSpPr/>
            <p:nvPr/>
          </p:nvSpPr>
          <p:spPr>
            <a:xfrm>
              <a:off x="333050"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9"/>
            <p:cNvSpPr/>
            <p:nvPr/>
          </p:nvSpPr>
          <p:spPr>
            <a:xfrm>
              <a:off x="333050"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9"/>
            <p:cNvSpPr/>
            <p:nvPr/>
          </p:nvSpPr>
          <p:spPr>
            <a:xfrm>
              <a:off x="333050"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9"/>
            <p:cNvSpPr/>
            <p:nvPr/>
          </p:nvSpPr>
          <p:spPr>
            <a:xfrm>
              <a:off x="333050"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9"/>
            <p:cNvSpPr/>
            <p:nvPr/>
          </p:nvSpPr>
          <p:spPr>
            <a:xfrm>
              <a:off x="333050"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9"/>
            <p:cNvSpPr/>
            <p:nvPr/>
          </p:nvSpPr>
          <p:spPr>
            <a:xfrm>
              <a:off x="333050"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9"/>
            <p:cNvSpPr/>
            <p:nvPr/>
          </p:nvSpPr>
          <p:spPr>
            <a:xfrm>
              <a:off x="333050"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9"/>
            <p:cNvSpPr/>
            <p:nvPr/>
          </p:nvSpPr>
          <p:spPr>
            <a:xfrm>
              <a:off x="333050"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9"/>
            <p:cNvSpPr/>
            <p:nvPr/>
          </p:nvSpPr>
          <p:spPr>
            <a:xfrm>
              <a:off x="333050"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9"/>
            <p:cNvSpPr/>
            <p:nvPr/>
          </p:nvSpPr>
          <p:spPr>
            <a:xfrm>
              <a:off x="333050"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9"/>
            <p:cNvSpPr/>
            <p:nvPr/>
          </p:nvSpPr>
          <p:spPr>
            <a:xfrm>
              <a:off x="4293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9"/>
            <p:cNvSpPr/>
            <p:nvPr/>
          </p:nvSpPr>
          <p:spPr>
            <a:xfrm>
              <a:off x="4293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9"/>
            <p:cNvSpPr/>
            <p:nvPr/>
          </p:nvSpPr>
          <p:spPr>
            <a:xfrm>
              <a:off x="4293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9"/>
            <p:cNvSpPr/>
            <p:nvPr/>
          </p:nvSpPr>
          <p:spPr>
            <a:xfrm>
              <a:off x="4293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9"/>
            <p:cNvSpPr/>
            <p:nvPr/>
          </p:nvSpPr>
          <p:spPr>
            <a:xfrm>
              <a:off x="4293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a:off x="4293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9"/>
            <p:cNvSpPr/>
            <p:nvPr/>
          </p:nvSpPr>
          <p:spPr>
            <a:xfrm>
              <a:off x="4293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9"/>
            <p:cNvSpPr/>
            <p:nvPr/>
          </p:nvSpPr>
          <p:spPr>
            <a:xfrm>
              <a:off x="4293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a:off x="4293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9"/>
            <p:cNvSpPr/>
            <p:nvPr/>
          </p:nvSpPr>
          <p:spPr>
            <a:xfrm>
              <a:off x="4293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4293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a:off x="525625" y="4400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a:off x="525625" y="5458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525625" y="652325"/>
              <a:ext cx="16975" cy="16975"/>
            </a:xfrm>
            <a:custGeom>
              <a:avLst/>
              <a:gdLst/>
              <a:ahLst/>
              <a:cxnLst/>
              <a:rect l="l" t="t" r="r" b="b"/>
              <a:pathLst>
                <a:path w="679" h="679" extrusionOk="0">
                  <a:moveTo>
                    <a:pt x="1" y="0"/>
                  </a:moveTo>
                  <a:lnTo>
                    <a:pt x="1" y="679"/>
                  </a:lnTo>
                  <a:lnTo>
                    <a:pt x="679" y="679"/>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a:off x="525625" y="758100"/>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9"/>
            <p:cNvSpPr/>
            <p:nvPr/>
          </p:nvSpPr>
          <p:spPr>
            <a:xfrm>
              <a:off x="525625" y="8639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a:off x="525625" y="970350"/>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9"/>
            <p:cNvSpPr/>
            <p:nvPr/>
          </p:nvSpPr>
          <p:spPr>
            <a:xfrm>
              <a:off x="525625" y="1076125"/>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9"/>
            <p:cNvSpPr/>
            <p:nvPr/>
          </p:nvSpPr>
          <p:spPr>
            <a:xfrm>
              <a:off x="525625" y="11826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525625" y="12883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525625" y="13941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525625" y="1500625"/>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6212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6212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6212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6212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9"/>
            <p:cNvSpPr/>
            <p:nvPr/>
          </p:nvSpPr>
          <p:spPr>
            <a:xfrm>
              <a:off x="6212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9"/>
            <p:cNvSpPr/>
            <p:nvPr/>
          </p:nvSpPr>
          <p:spPr>
            <a:xfrm>
              <a:off x="6212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9"/>
            <p:cNvSpPr/>
            <p:nvPr/>
          </p:nvSpPr>
          <p:spPr>
            <a:xfrm>
              <a:off x="6212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9"/>
            <p:cNvSpPr/>
            <p:nvPr/>
          </p:nvSpPr>
          <p:spPr>
            <a:xfrm>
              <a:off x="6212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9"/>
            <p:cNvSpPr/>
            <p:nvPr/>
          </p:nvSpPr>
          <p:spPr>
            <a:xfrm>
              <a:off x="6212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9"/>
            <p:cNvSpPr/>
            <p:nvPr/>
          </p:nvSpPr>
          <p:spPr>
            <a:xfrm>
              <a:off x="6212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9"/>
            <p:cNvSpPr/>
            <p:nvPr/>
          </p:nvSpPr>
          <p:spPr>
            <a:xfrm>
              <a:off x="6212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9"/>
            <p:cNvSpPr/>
            <p:nvPr/>
          </p:nvSpPr>
          <p:spPr>
            <a:xfrm>
              <a:off x="7175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9"/>
            <p:cNvSpPr/>
            <p:nvPr/>
          </p:nvSpPr>
          <p:spPr>
            <a:xfrm>
              <a:off x="7175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9"/>
            <p:cNvSpPr/>
            <p:nvPr/>
          </p:nvSpPr>
          <p:spPr>
            <a:xfrm>
              <a:off x="7175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9"/>
            <p:cNvSpPr/>
            <p:nvPr/>
          </p:nvSpPr>
          <p:spPr>
            <a:xfrm>
              <a:off x="7175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9"/>
            <p:cNvSpPr/>
            <p:nvPr/>
          </p:nvSpPr>
          <p:spPr>
            <a:xfrm>
              <a:off x="7175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9"/>
            <p:cNvSpPr/>
            <p:nvPr/>
          </p:nvSpPr>
          <p:spPr>
            <a:xfrm>
              <a:off x="7175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9"/>
            <p:cNvSpPr/>
            <p:nvPr/>
          </p:nvSpPr>
          <p:spPr>
            <a:xfrm>
              <a:off x="7175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9"/>
            <p:cNvSpPr/>
            <p:nvPr/>
          </p:nvSpPr>
          <p:spPr>
            <a:xfrm>
              <a:off x="7175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9"/>
            <p:cNvSpPr/>
            <p:nvPr/>
          </p:nvSpPr>
          <p:spPr>
            <a:xfrm>
              <a:off x="7175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9"/>
            <p:cNvSpPr/>
            <p:nvPr/>
          </p:nvSpPr>
          <p:spPr>
            <a:xfrm>
              <a:off x="7175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9"/>
            <p:cNvSpPr/>
            <p:nvPr/>
          </p:nvSpPr>
          <p:spPr>
            <a:xfrm>
              <a:off x="7175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9"/>
            <p:cNvSpPr/>
            <p:nvPr/>
          </p:nvSpPr>
          <p:spPr>
            <a:xfrm>
              <a:off x="8131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9"/>
            <p:cNvSpPr/>
            <p:nvPr/>
          </p:nvSpPr>
          <p:spPr>
            <a:xfrm>
              <a:off x="8131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9"/>
            <p:cNvSpPr/>
            <p:nvPr/>
          </p:nvSpPr>
          <p:spPr>
            <a:xfrm>
              <a:off x="8131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9"/>
            <p:cNvSpPr/>
            <p:nvPr/>
          </p:nvSpPr>
          <p:spPr>
            <a:xfrm>
              <a:off x="8131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9"/>
            <p:cNvSpPr/>
            <p:nvPr/>
          </p:nvSpPr>
          <p:spPr>
            <a:xfrm>
              <a:off x="8131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9"/>
            <p:cNvSpPr/>
            <p:nvPr/>
          </p:nvSpPr>
          <p:spPr>
            <a:xfrm>
              <a:off x="8131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9"/>
            <p:cNvSpPr/>
            <p:nvPr/>
          </p:nvSpPr>
          <p:spPr>
            <a:xfrm>
              <a:off x="8131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9"/>
            <p:cNvSpPr/>
            <p:nvPr/>
          </p:nvSpPr>
          <p:spPr>
            <a:xfrm>
              <a:off x="8131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9"/>
            <p:cNvSpPr/>
            <p:nvPr/>
          </p:nvSpPr>
          <p:spPr>
            <a:xfrm>
              <a:off x="8131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9"/>
            <p:cNvSpPr/>
            <p:nvPr/>
          </p:nvSpPr>
          <p:spPr>
            <a:xfrm>
              <a:off x="8131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9"/>
            <p:cNvSpPr/>
            <p:nvPr/>
          </p:nvSpPr>
          <p:spPr>
            <a:xfrm>
              <a:off x="8131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9"/>
            <p:cNvSpPr/>
            <p:nvPr/>
          </p:nvSpPr>
          <p:spPr>
            <a:xfrm>
              <a:off x="9094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9"/>
            <p:cNvSpPr/>
            <p:nvPr/>
          </p:nvSpPr>
          <p:spPr>
            <a:xfrm>
              <a:off x="9094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9"/>
            <p:cNvSpPr/>
            <p:nvPr/>
          </p:nvSpPr>
          <p:spPr>
            <a:xfrm>
              <a:off x="9094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9"/>
            <p:cNvSpPr/>
            <p:nvPr/>
          </p:nvSpPr>
          <p:spPr>
            <a:xfrm>
              <a:off x="9094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9"/>
            <p:cNvSpPr/>
            <p:nvPr/>
          </p:nvSpPr>
          <p:spPr>
            <a:xfrm>
              <a:off x="9094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9"/>
            <p:cNvSpPr/>
            <p:nvPr/>
          </p:nvSpPr>
          <p:spPr>
            <a:xfrm>
              <a:off x="9094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9"/>
            <p:cNvSpPr/>
            <p:nvPr/>
          </p:nvSpPr>
          <p:spPr>
            <a:xfrm>
              <a:off x="9094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9"/>
            <p:cNvSpPr/>
            <p:nvPr/>
          </p:nvSpPr>
          <p:spPr>
            <a:xfrm>
              <a:off x="9094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9"/>
            <p:cNvSpPr/>
            <p:nvPr/>
          </p:nvSpPr>
          <p:spPr>
            <a:xfrm>
              <a:off x="9094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9"/>
            <p:cNvSpPr/>
            <p:nvPr/>
          </p:nvSpPr>
          <p:spPr>
            <a:xfrm>
              <a:off x="9094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9"/>
            <p:cNvSpPr/>
            <p:nvPr/>
          </p:nvSpPr>
          <p:spPr>
            <a:xfrm>
              <a:off x="9094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a:off x="10050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9"/>
            <p:cNvSpPr/>
            <p:nvPr/>
          </p:nvSpPr>
          <p:spPr>
            <a:xfrm>
              <a:off x="10050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9"/>
            <p:cNvSpPr/>
            <p:nvPr/>
          </p:nvSpPr>
          <p:spPr>
            <a:xfrm>
              <a:off x="10050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9"/>
            <p:cNvSpPr/>
            <p:nvPr/>
          </p:nvSpPr>
          <p:spPr>
            <a:xfrm>
              <a:off x="10050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a:off x="10050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a:off x="10050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a:off x="10050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a:off x="10050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a:off x="10050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a:off x="10050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9"/>
            <p:cNvSpPr/>
            <p:nvPr/>
          </p:nvSpPr>
          <p:spPr>
            <a:xfrm>
              <a:off x="10050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a:off x="11013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a:off x="11013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a:off x="11013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a:off x="11013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a:off x="11013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a:off x="11013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a:off x="11013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a:off x="11013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a:off x="11013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a:off x="11013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a:off x="11013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a:off x="1197625"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a:off x="1197625"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9"/>
            <p:cNvSpPr/>
            <p:nvPr/>
          </p:nvSpPr>
          <p:spPr>
            <a:xfrm>
              <a:off x="1197625"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9"/>
            <p:cNvSpPr/>
            <p:nvPr/>
          </p:nvSpPr>
          <p:spPr>
            <a:xfrm>
              <a:off x="1197625"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a:off x="1197625"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a:off x="1197625"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a:off x="1197625"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a:off x="1197625"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a:off x="1197625"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9"/>
            <p:cNvSpPr/>
            <p:nvPr/>
          </p:nvSpPr>
          <p:spPr>
            <a:xfrm>
              <a:off x="1197625"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9"/>
            <p:cNvSpPr/>
            <p:nvPr/>
          </p:nvSpPr>
          <p:spPr>
            <a:xfrm>
              <a:off x="1197625"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a:off x="12932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a:off x="12932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a:off x="12932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a:off x="12932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a:off x="12932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a:off x="12932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a:off x="12932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12932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a:off x="12932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9"/>
            <p:cNvSpPr/>
            <p:nvPr/>
          </p:nvSpPr>
          <p:spPr>
            <a:xfrm>
              <a:off x="12932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a:off x="12932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 name="Google Shape;441;p9"/>
          <p:cNvGrpSpPr/>
          <p:nvPr/>
        </p:nvGrpSpPr>
        <p:grpSpPr>
          <a:xfrm>
            <a:off x="8428888" y="4200928"/>
            <a:ext cx="1672863" cy="1656546"/>
            <a:chOff x="333050" y="440075"/>
            <a:chExt cx="977825" cy="1078200"/>
          </a:xfrm>
        </p:grpSpPr>
        <p:sp>
          <p:nvSpPr>
            <p:cNvPr id="442" name="Google Shape;442;p9"/>
            <p:cNvSpPr/>
            <p:nvPr/>
          </p:nvSpPr>
          <p:spPr>
            <a:xfrm>
              <a:off x="333050"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a:off x="333050"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333050"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333050"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333050"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333050"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333050"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333050"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333050"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a:off x="333050"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9"/>
            <p:cNvSpPr/>
            <p:nvPr/>
          </p:nvSpPr>
          <p:spPr>
            <a:xfrm>
              <a:off x="333050"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4293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4293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4293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a:off x="4293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4293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a:off x="4293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a:off x="4293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4293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a:off x="4293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a:off x="4293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4293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9"/>
            <p:cNvSpPr/>
            <p:nvPr/>
          </p:nvSpPr>
          <p:spPr>
            <a:xfrm>
              <a:off x="525625" y="4400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9"/>
            <p:cNvSpPr/>
            <p:nvPr/>
          </p:nvSpPr>
          <p:spPr>
            <a:xfrm>
              <a:off x="525625" y="5458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9"/>
            <p:cNvSpPr/>
            <p:nvPr/>
          </p:nvSpPr>
          <p:spPr>
            <a:xfrm>
              <a:off x="525625" y="652325"/>
              <a:ext cx="16975" cy="16975"/>
            </a:xfrm>
            <a:custGeom>
              <a:avLst/>
              <a:gdLst/>
              <a:ahLst/>
              <a:cxnLst/>
              <a:rect l="l" t="t" r="r" b="b"/>
              <a:pathLst>
                <a:path w="679" h="679" extrusionOk="0">
                  <a:moveTo>
                    <a:pt x="1" y="0"/>
                  </a:moveTo>
                  <a:lnTo>
                    <a:pt x="1" y="679"/>
                  </a:lnTo>
                  <a:lnTo>
                    <a:pt x="679" y="679"/>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9"/>
            <p:cNvSpPr/>
            <p:nvPr/>
          </p:nvSpPr>
          <p:spPr>
            <a:xfrm>
              <a:off x="525625" y="758100"/>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9"/>
            <p:cNvSpPr/>
            <p:nvPr/>
          </p:nvSpPr>
          <p:spPr>
            <a:xfrm>
              <a:off x="525625" y="8639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9"/>
            <p:cNvSpPr/>
            <p:nvPr/>
          </p:nvSpPr>
          <p:spPr>
            <a:xfrm>
              <a:off x="525625" y="970350"/>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9"/>
            <p:cNvSpPr/>
            <p:nvPr/>
          </p:nvSpPr>
          <p:spPr>
            <a:xfrm>
              <a:off x="525625" y="1076125"/>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9"/>
            <p:cNvSpPr/>
            <p:nvPr/>
          </p:nvSpPr>
          <p:spPr>
            <a:xfrm>
              <a:off x="525625" y="11826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9"/>
            <p:cNvSpPr/>
            <p:nvPr/>
          </p:nvSpPr>
          <p:spPr>
            <a:xfrm>
              <a:off x="525625" y="12883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9"/>
            <p:cNvSpPr/>
            <p:nvPr/>
          </p:nvSpPr>
          <p:spPr>
            <a:xfrm>
              <a:off x="525625" y="13941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9"/>
            <p:cNvSpPr/>
            <p:nvPr/>
          </p:nvSpPr>
          <p:spPr>
            <a:xfrm>
              <a:off x="525625" y="1500625"/>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9"/>
            <p:cNvSpPr/>
            <p:nvPr/>
          </p:nvSpPr>
          <p:spPr>
            <a:xfrm>
              <a:off x="6212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p:nvPr/>
          </p:nvSpPr>
          <p:spPr>
            <a:xfrm>
              <a:off x="6212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9"/>
            <p:cNvSpPr/>
            <p:nvPr/>
          </p:nvSpPr>
          <p:spPr>
            <a:xfrm>
              <a:off x="6212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6212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6212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6212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6212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6212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9"/>
            <p:cNvSpPr/>
            <p:nvPr/>
          </p:nvSpPr>
          <p:spPr>
            <a:xfrm>
              <a:off x="6212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9"/>
            <p:cNvSpPr/>
            <p:nvPr/>
          </p:nvSpPr>
          <p:spPr>
            <a:xfrm>
              <a:off x="6212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6212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7175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7175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9"/>
            <p:cNvSpPr/>
            <p:nvPr/>
          </p:nvSpPr>
          <p:spPr>
            <a:xfrm>
              <a:off x="7175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9"/>
            <p:cNvSpPr/>
            <p:nvPr/>
          </p:nvSpPr>
          <p:spPr>
            <a:xfrm>
              <a:off x="7175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7175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7175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7175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9"/>
            <p:cNvSpPr/>
            <p:nvPr/>
          </p:nvSpPr>
          <p:spPr>
            <a:xfrm>
              <a:off x="7175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9"/>
            <p:cNvSpPr/>
            <p:nvPr/>
          </p:nvSpPr>
          <p:spPr>
            <a:xfrm>
              <a:off x="7175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7175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7175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9"/>
            <p:cNvSpPr/>
            <p:nvPr/>
          </p:nvSpPr>
          <p:spPr>
            <a:xfrm>
              <a:off x="8131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9"/>
            <p:cNvSpPr/>
            <p:nvPr/>
          </p:nvSpPr>
          <p:spPr>
            <a:xfrm>
              <a:off x="8131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8131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8131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9"/>
            <p:cNvSpPr/>
            <p:nvPr/>
          </p:nvSpPr>
          <p:spPr>
            <a:xfrm>
              <a:off x="8131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9"/>
            <p:cNvSpPr/>
            <p:nvPr/>
          </p:nvSpPr>
          <p:spPr>
            <a:xfrm>
              <a:off x="8131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9"/>
            <p:cNvSpPr/>
            <p:nvPr/>
          </p:nvSpPr>
          <p:spPr>
            <a:xfrm>
              <a:off x="8131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9"/>
            <p:cNvSpPr/>
            <p:nvPr/>
          </p:nvSpPr>
          <p:spPr>
            <a:xfrm>
              <a:off x="8131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9"/>
            <p:cNvSpPr/>
            <p:nvPr/>
          </p:nvSpPr>
          <p:spPr>
            <a:xfrm>
              <a:off x="8131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9"/>
            <p:cNvSpPr/>
            <p:nvPr/>
          </p:nvSpPr>
          <p:spPr>
            <a:xfrm>
              <a:off x="8131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9"/>
            <p:cNvSpPr/>
            <p:nvPr/>
          </p:nvSpPr>
          <p:spPr>
            <a:xfrm>
              <a:off x="8131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9"/>
            <p:cNvSpPr/>
            <p:nvPr/>
          </p:nvSpPr>
          <p:spPr>
            <a:xfrm>
              <a:off x="9094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9"/>
            <p:cNvSpPr/>
            <p:nvPr/>
          </p:nvSpPr>
          <p:spPr>
            <a:xfrm>
              <a:off x="9094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9"/>
            <p:cNvSpPr/>
            <p:nvPr/>
          </p:nvSpPr>
          <p:spPr>
            <a:xfrm>
              <a:off x="9094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9"/>
            <p:cNvSpPr/>
            <p:nvPr/>
          </p:nvSpPr>
          <p:spPr>
            <a:xfrm>
              <a:off x="9094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9"/>
            <p:cNvSpPr/>
            <p:nvPr/>
          </p:nvSpPr>
          <p:spPr>
            <a:xfrm>
              <a:off x="9094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9"/>
            <p:cNvSpPr/>
            <p:nvPr/>
          </p:nvSpPr>
          <p:spPr>
            <a:xfrm>
              <a:off x="9094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9"/>
            <p:cNvSpPr/>
            <p:nvPr/>
          </p:nvSpPr>
          <p:spPr>
            <a:xfrm>
              <a:off x="9094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9"/>
            <p:cNvSpPr/>
            <p:nvPr/>
          </p:nvSpPr>
          <p:spPr>
            <a:xfrm>
              <a:off x="9094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9"/>
            <p:cNvSpPr/>
            <p:nvPr/>
          </p:nvSpPr>
          <p:spPr>
            <a:xfrm>
              <a:off x="9094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9"/>
            <p:cNvSpPr/>
            <p:nvPr/>
          </p:nvSpPr>
          <p:spPr>
            <a:xfrm>
              <a:off x="9094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9"/>
            <p:cNvSpPr/>
            <p:nvPr/>
          </p:nvSpPr>
          <p:spPr>
            <a:xfrm>
              <a:off x="9094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9"/>
            <p:cNvSpPr/>
            <p:nvPr/>
          </p:nvSpPr>
          <p:spPr>
            <a:xfrm>
              <a:off x="10050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9"/>
            <p:cNvSpPr/>
            <p:nvPr/>
          </p:nvSpPr>
          <p:spPr>
            <a:xfrm>
              <a:off x="10050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9"/>
            <p:cNvSpPr/>
            <p:nvPr/>
          </p:nvSpPr>
          <p:spPr>
            <a:xfrm>
              <a:off x="10050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9"/>
            <p:cNvSpPr/>
            <p:nvPr/>
          </p:nvSpPr>
          <p:spPr>
            <a:xfrm>
              <a:off x="10050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9"/>
            <p:cNvSpPr/>
            <p:nvPr/>
          </p:nvSpPr>
          <p:spPr>
            <a:xfrm>
              <a:off x="10050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9"/>
            <p:cNvSpPr/>
            <p:nvPr/>
          </p:nvSpPr>
          <p:spPr>
            <a:xfrm>
              <a:off x="10050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9"/>
            <p:cNvSpPr/>
            <p:nvPr/>
          </p:nvSpPr>
          <p:spPr>
            <a:xfrm>
              <a:off x="10050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9"/>
            <p:cNvSpPr/>
            <p:nvPr/>
          </p:nvSpPr>
          <p:spPr>
            <a:xfrm>
              <a:off x="10050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9"/>
            <p:cNvSpPr/>
            <p:nvPr/>
          </p:nvSpPr>
          <p:spPr>
            <a:xfrm>
              <a:off x="10050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9"/>
            <p:cNvSpPr/>
            <p:nvPr/>
          </p:nvSpPr>
          <p:spPr>
            <a:xfrm>
              <a:off x="10050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9"/>
            <p:cNvSpPr/>
            <p:nvPr/>
          </p:nvSpPr>
          <p:spPr>
            <a:xfrm>
              <a:off x="10050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9"/>
            <p:cNvSpPr/>
            <p:nvPr/>
          </p:nvSpPr>
          <p:spPr>
            <a:xfrm>
              <a:off x="11013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9"/>
            <p:cNvSpPr/>
            <p:nvPr/>
          </p:nvSpPr>
          <p:spPr>
            <a:xfrm>
              <a:off x="11013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9"/>
            <p:cNvSpPr/>
            <p:nvPr/>
          </p:nvSpPr>
          <p:spPr>
            <a:xfrm>
              <a:off x="11013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9"/>
            <p:cNvSpPr/>
            <p:nvPr/>
          </p:nvSpPr>
          <p:spPr>
            <a:xfrm>
              <a:off x="11013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9"/>
            <p:cNvSpPr/>
            <p:nvPr/>
          </p:nvSpPr>
          <p:spPr>
            <a:xfrm>
              <a:off x="11013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9"/>
            <p:cNvSpPr/>
            <p:nvPr/>
          </p:nvSpPr>
          <p:spPr>
            <a:xfrm>
              <a:off x="11013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9"/>
            <p:cNvSpPr/>
            <p:nvPr/>
          </p:nvSpPr>
          <p:spPr>
            <a:xfrm>
              <a:off x="11013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9"/>
            <p:cNvSpPr/>
            <p:nvPr/>
          </p:nvSpPr>
          <p:spPr>
            <a:xfrm>
              <a:off x="11013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9"/>
            <p:cNvSpPr/>
            <p:nvPr/>
          </p:nvSpPr>
          <p:spPr>
            <a:xfrm>
              <a:off x="11013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9"/>
            <p:cNvSpPr/>
            <p:nvPr/>
          </p:nvSpPr>
          <p:spPr>
            <a:xfrm>
              <a:off x="11013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9"/>
            <p:cNvSpPr/>
            <p:nvPr/>
          </p:nvSpPr>
          <p:spPr>
            <a:xfrm>
              <a:off x="11013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9"/>
            <p:cNvSpPr/>
            <p:nvPr/>
          </p:nvSpPr>
          <p:spPr>
            <a:xfrm>
              <a:off x="1197625"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9"/>
            <p:cNvSpPr/>
            <p:nvPr/>
          </p:nvSpPr>
          <p:spPr>
            <a:xfrm>
              <a:off x="1197625"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9"/>
            <p:cNvSpPr/>
            <p:nvPr/>
          </p:nvSpPr>
          <p:spPr>
            <a:xfrm>
              <a:off x="1197625"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9"/>
            <p:cNvSpPr/>
            <p:nvPr/>
          </p:nvSpPr>
          <p:spPr>
            <a:xfrm>
              <a:off x="1197625"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9"/>
            <p:cNvSpPr/>
            <p:nvPr/>
          </p:nvSpPr>
          <p:spPr>
            <a:xfrm>
              <a:off x="1197625"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9"/>
            <p:cNvSpPr/>
            <p:nvPr/>
          </p:nvSpPr>
          <p:spPr>
            <a:xfrm>
              <a:off x="1197625"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9"/>
            <p:cNvSpPr/>
            <p:nvPr/>
          </p:nvSpPr>
          <p:spPr>
            <a:xfrm>
              <a:off x="1197625"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9"/>
            <p:cNvSpPr/>
            <p:nvPr/>
          </p:nvSpPr>
          <p:spPr>
            <a:xfrm>
              <a:off x="1197625"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9"/>
            <p:cNvSpPr/>
            <p:nvPr/>
          </p:nvSpPr>
          <p:spPr>
            <a:xfrm>
              <a:off x="1197625"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9"/>
            <p:cNvSpPr/>
            <p:nvPr/>
          </p:nvSpPr>
          <p:spPr>
            <a:xfrm>
              <a:off x="1197625"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9"/>
            <p:cNvSpPr/>
            <p:nvPr/>
          </p:nvSpPr>
          <p:spPr>
            <a:xfrm>
              <a:off x="1197625"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9"/>
            <p:cNvSpPr/>
            <p:nvPr/>
          </p:nvSpPr>
          <p:spPr>
            <a:xfrm>
              <a:off x="12932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9"/>
            <p:cNvSpPr/>
            <p:nvPr/>
          </p:nvSpPr>
          <p:spPr>
            <a:xfrm>
              <a:off x="12932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9"/>
            <p:cNvSpPr/>
            <p:nvPr/>
          </p:nvSpPr>
          <p:spPr>
            <a:xfrm>
              <a:off x="12932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9"/>
            <p:cNvSpPr/>
            <p:nvPr/>
          </p:nvSpPr>
          <p:spPr>
            <a:xfrm>
              <a:off x="12932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9"/>
            <p:cNvSpPr/>
            <p:nvPr/>
          </p:nvSpPr>
          <p:spPr>
            <a:xfrm>
              <a:off x="12932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9"/>
            <p:cNvSpPr/>
            <p:nvPr/>
          </p:nvSpPr>
          <p:spPr>
            <a:xfrm>
              <a:off x="12932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9"/>
            <p:cNvSpPr/>
            <p:nvPr/>
          </p:nvSpPr>
          <p:spPr>
            <a:xfrm>
              <a:off x="12932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9"/>
            <p:cNvSpPr/>
            <p:nvPr/>
          </p:nvSpPr>
          <p:spPr>
            <a:xfrm>
              <a:off x="12932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9"/>
            <p:cNvSpPr/>
            <p:nvPr/>
          </p:nvSpPr>
          <p:spPr>
            <a:xfrm>
              <a:off x="12932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9"/>
            <p:cNvSpPr/>
            <p:nvPr/>
          </p:nvSpPr>
          <p:spPr>
            <a:xfrm>
              <a:off x="12932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9"/>
            <p:cNvSpPr/>
            <p:nvPr/>
          </p:nvSpPr>
          <p:spPr>
            <a:xfrm>
              <a:off x="12932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3"/>
        <p:cNvGrpSpPr/>
        <p:nvPr/>
      </p:nvGrpSpPr>
      <p:grpSpPr>
        <a:xfrm>
          <a:off x="0" y="0"/>
          <a:ext cx="0" cy="0"/>
          <a:chOff x="0" y="0"/>
          <a:chExt cx="0" cy="0"/>
        </a:xfrm>
      </p:grpSpPr>
      <p:sp>
        <p:nvSpPr>
          <p:cNvPr id="564" name="Google Shape;564;p10"/>
          <p:cNvSpPr txBox="1">
            <a:spLocks noGrp="1"/>
          </p:cNvSpPr>
          <p:nvPr>
            <p:ph type="title"/>
          </p:nvPr>
        </p:nvSpPr>
        <p:spPr>
          <a:xfrm>
            <a:off x="720000" y="3560300"/>
            <a:ext cx="7704000" cy="104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565" name="Google Shape;565;p10"/>
          <p:cNvGrpSpPr/>
          <p:nvPr/>
        </p:nvGrpSpPr>
        <p:grpSpPr>
          <a:xfrm>
            <a:off x="-361960" y="-1229480"/>
            <a:ext cx="2530513" cy="2505845"/>
            <a:chOff x="333050" y="440075"/>
            <a:chExt cx="977825" cy="1078200"/>
          </a:xfrm>
        </p:grpSpPr>
        <p:sp>
          <p:nvSpPr>
            <p:cNvPr id="566" name="Google Shape;566;p10"/>
            <p:cNvSpPr/>
            <p:nvPr/>
          </p:nvSpPr>
          <p:spPr>
            <a:xfrm>
              <a:off x="333050"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10"/>
            <p:cNvSpPr/>
            <p:nvPr/>
          </p:nvSpPr>
          <p:spPr>
            <a:xfrm>
              <a:off x="333050"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0"/>
            <p:cNvSpPr/>
            <p:nvPr/>
          </p:nvSpPr>
          <p:spPr>
            <a:xfrm>
              <a:off x="333050"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10"/>
            <p:cNvSpPr/>
            <p:nvPr/>
          </p:nvSpPr>
          <p:spPr>
            <a:xfrm>
              <a:off x="333050"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10"/>
            <p:cNvSpPr/>
            <p:nvPr/>
          </p:nvSpPr>
          <p:spPr>
            <a:xfrm>
              <a:off x="333050"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0"/>
            <p:cNvSpPr/>
            <p:nvPr/>
          </p:nvSpPr>
          <p:spPr>
            <a:xfrm>
              <a:off x="333050"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0"/>
            <p:cNvSpPr/>
            <p:nvPr/>
          </p:nvSpPr>
          <p:spPr>
            <a:xfrm>
              <a:off x="333050"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0"/>
            <p:cNvSpPr/>
            <p:nvPr/>
          </p:nvSpPr>
          <p:spPr>
            <a:xfrm>
              <a:off x="333050"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0"/>
            <p:cNvSpPr/>
            <p:nvPr/>
          </p:nvSpPr>
          <p:spPr>
            <a:xfrm>
              <a:off x="333050"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0"/>
            <p:cNvSpPr/>
            <p:nvPr/>
          </p:nvSpPr>
          <p:spPr>
            <a:xfrm>
              <a:off x="333050"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0"/>
            <p:cNvSpPr/>
            <p:nvPr/>
          </p:nvSpPr>
          <p:spPr>
            <a:xfrm>
              <a:off x="333050"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0"/>
            <p:cNvSpPr/>
            <p:nvPr/>
          </p:nvSpPr>
          <p:spPr>
            <a:xfrm>
              <a:off x="4293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0"/>
            <p:cNvSpPr/>
            <p:nvPr/>
          </p:nvSpPr>
          <p:spPr>
            <a:xfrm>
              <a:off x="4293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0"/>
            <p:cNvSpPr/>
            <p:nvPr/>
          </p:nvSpPr>
          <p:spPr>
            <a:xfrm>
              <a:off x="4293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0"/>
            <p:cNvSpPr/>
            <p:nvPr/>
          </p:nvSpPr>
          <p:spPr>
            <a:xfrm>
              <a:off x="4293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0"/>
            <p:cNvSpPr/>
            <p:nvPr/>
          </p:nvSpPr>
          <p:spPr>
            <a:xfrm>
              <a:off x="4293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0"/>
            <p:cNvSpPr/>
            <p:nvPr/>
          </p:nvSpPr>
          <p:spPr>
            <a:xfrm>
              <a:off x="4293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0"/>
            <p:cNvSpPr/>
            <p:nvPr/>
          </p:nvSpPr>
          <p:spPr>
            <a:xfrm>
              <a:off x="4293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0"/>
            <p:cNvSpPr/>
            <p:nvPr/>
          </p:nvSpPr>
          <p:spPr>
            <a:xfrm>
              <a:off x="4293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0"/>
            <p:cNvSpPr/>
            <p:nvPr/>
          </p:nvSpPr>
          <p:spPr>
            <a:xfrm>
              <a:off x="4293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0"/>
            <p:cNvSpPr/>
            <p:nvPr/>
          </p:nvSpPr>
          <p:spPr>
            <a:xfrm>
              <a:off x="4293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0"/>
            <p:cNvSpPr/>
            <p:nvPr/>
          </p:nvSpPr>
          <p:spPr>
            <a:xfrm>
              <a:off x="4293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0"/>
            <p:cNvSpPr/>
            <p:nvPr/>
          </p:nvSpPr>
          <p:spPr>
            <a:xfrm>
              <a:off x="525625" y="4400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0"/>
            <p:cNvSpPr/>
            <p:nvPr/>
          </p:nvSpPr>
          <p:spPr>
            <a:xfrm>
              <a:off x="525625" y="5458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0"/>
            <p:cNvSpPr/>
            <p:nvPr/>
          </p:nvSpPr>
          <p:spPr>
            <a:xfrm>
              <a:off x="525625" y="652325"/>
              <a:ext cx="16975" cy="16975"/>
            </a:xfrm>
            <a:custGeom>
              <a:avLst/>
              <a:gdLst/>
              <a:ahLst/>
              <a:cxnLst/>
              <a:rect l="l" t="t" r="r" b="b"/>
              <a:pathLst>
                <a:path w="679" h="679" extrusionOk="0">
                  <a:moveTo>
                    <a:pt x="1" y="0"/>
                  </a:moveTo>
                  <a:lnTo>
                    <a:pt x="1" y="679"/>
                  </a:lnTo>
                  <a:lnTo>
                    <a:pt x="679" y="679"/>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0"/>
            <p:cNvSpPr/>
            <p:nvPr/>
          </p:nvSpPr>
          <p:spPr>
            <a:xfrm>
              <a:off x="525625" y="758100"/>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0"/>
            <p:cNvSpPr/>
            <p:nvPr/>
          </p:nvSpPr>
          <p:spPr>
            <a:xfrm>
              <a:off x="525625" y="8639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0"/>
            <p:cNvSpPr/>
            <p:nvPr/>
          </p:nvSpPr>
          <p:spPr>
            <a:xfrm>
              <a:off x="525625" y="970350"/>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0"/>
            <p:cNvSpPr/>
            <p:nvPr/>
          </p:nvSpPr>
          <p:spPr>
            <a:xfrm>
              <a:off x="525625" y="1076125"/>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0"/>
            <p:cNvSpPr/>
            <p:nvPr/>
          </p:nvSpPr>
          <p:spPr>
            <a:xfrm>
              <a:off x="525625" y="1182600"/>
              <a:ext cx="16975" cy="17650"/>
            </a:xfrm>
            <a:custGeom>
              <a:avLst/>
              <a:gdLst/>
              <a:ahLst/>
              <a:cxnLst/>
              <a:rect l="l" t="t" r="r" b="b"/>
              <a:pathLst>
                <a:path w="679" h="706" extrusionOk="0">
                  <a:moveTo>
                    <a:pt x="1" y="0"/>
                  </a:moveTo>
                  <a:lnTo>
                    <a:pt x="1" y="705"/>
                  </a:lnTo>
                  <a:lnTo>
                    <a:pt x="679" y="705"/>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0"/>
            <p:cNvSpPr/>
            <p:nvPr/>
          </p:nvSpPr>
          <p:spPr>
            <a:xfrm>
              <a:off x="525625" y="1288375"/>
              <a:ext cx="16975" cy="17650"/>
            </a:xfrm>
            <a:custGeom>
              <a:avLst/>
              <a:gdLst/>
              <a:ahLst/>
              <a:cxnLst/>
              <a:rect l="l" t="t" r="r" b="b"/>
              <a:pathLst>
                <a:path w="679" h="706"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0"/>
            <p:cNvSpPr/>
            <p:nvPr/>
          </p:nvSpPr>
          <p:spPr>
            <a:xfrm>
              <a:off x="525625" y="1394150"/>
              <a:ext cx="16975" cy="17675"/>
            </a:xfrm>
            <a:custGeom>
              <a:avLst/>
              <a:gdLst/>
              <a:ahLst/>
              <a:cxnLst/>
              <a:rect l="l" t="t" r="r" b="b"/>
              <a:pathLst>
                <a:path w="679" h="707" extrusionOk="0">
                  <a:moveTo>
                    <a:pt x="1" y="1"/>
                  </a:moveTo>
                  <a:lnTo>
                    <a:pt x="1" y="706"/>
                  </a:lnTo>
                  <a:lnTo>
                    <a:pt x="679" y="706"/>
                  </a:ln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0"/>
            <p:cNvSpPr/>
            <p:nvPr/>
          </p:nvSpPr>
          <p:spPr>
            <a:xfrm>
              <a:off x="525625" y="1500625"/>
              <a:ext cx="16975" cy="17650"/>
            </a:xfrm>
            <a:custGeom>
              <a:avLst/>
              <a:gdLst/>
              <a:ahLst/>
              <a:cxnLst/>
              <a:rect l="l" t="t" r="r" b="b"/>
              <a:pathLst>
                <a:path w="679" h="706" extrusionOk="0">
                  <a:moveTo>
                    <a:pt x="1" y="0"/>
                  </a:moveTo>
                  <a:lnTo>
                    <a:pt x="1" y="706"/>
                  </a:lnTo>
                  <a:lnTo>
                    <a:pt x="679" y="706"/>
                  </a:ln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0"/>
            <p:cNvSpPr/>
            <p:nvPr/>
          </p:nvSpPr>
          <p:spPr>
            <a:xfrm>
              <a:off x="621225" y="4400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0"/>
            <p:cNvSpPr/>
            <p:nvPr/>
          </p:nvSpPr>
          <p:spPr>
            <a:xfrm>
              <a:off x="621225" y="5458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0"/>
            <p:cNvSpPr/>
            <p:nvPr/>
          </p:nvSpPr>
          <p:spPr>
            <a:xfrm>
              <a:off x="621225" y="652325"/>
              <a:ext cx="17675" cy="16975"/>
            </a:xfrm>
            <a:custGeom>
              <a:avLst/>
              <a:gdLst/>
              <a:ahLst/>
              <a:cxnLst/>
              <a:rect l="l" t="t" r="r" b="b"/>
              <a:pathLst>
                <a:path w="707"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0"/>
            <p:cNvSpPr/>
            <p:nvPr/>
          </p:nvSpPr>
          <p:spPr>
            <a:xfrm>
              <a:off x="621225" y="758100"/>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0"/>
            <p:cNvSpPr/>
            <p:nvPr/>
          </p:nvSpPr>
          <p:spPr>
            <a:xfrm>
              <a:off x="621225" y="8639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0"/>
            <p:cNvSpPr/>
            <p:nvPr/>
          </p:nvSpPr>
          <p:spPr>
            <a:xfrm>
              <a:off x="621225" y="970350"/>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0"/>
            <p:cNvSpPr/>
            <p:nvPr/>
          </p:nvSpPr>
          <p:spPr>
            <a:xfrm>
              <a:off x="621225" y="1076125"/>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0"/>
            <p:cNvSpPr/>
            <p:nvPr/>
          </p:nvSpPr>
          <p:spPr>
            <a:xfrm>
              <a:off x="621225" y="1182600"/>
              <a:ext cx="17675" cy="17650"/>
            </a:xfrm>
            <a:custGeom>
              <a:avLst/>
              <a:gdLst/>
              <a:ahLst/>
              <a:cxnLst/>
              <a:rect l="l" t="t" r="r" b="b"/>
              <a:pathLst>
                <a:path w="707"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0"/>
            <p:cNvSpPr/>
            <p:nvPr/>
          </p:nvSpPr>
          <p:spPr>
            <a:xfrm>
              <a:off x="621225" y="1288375"/>
              <a:ext cx="17675" cy="17650"/>
            </a:xfrm>
            <a:custGeom>
              <a:avLst/>
              <a:gdLst/>
              <a:ahLst/>
              <a:cxnLst/>
              <a:rect l="l" t="t" r="r" b="b"/>
              <a:pathLst>
                <a:path w="707"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0"/>
            <p:cNvSpPr/>
            <p:nvPr/>
          </p:nvSpPr>
          <p:spPr>
            <a:xfrm>
              <a:off x="621225" y="1394150"/>
              <a:ext cx="17675" cy="17675"/>
            </a:xfrm>
            <a:custGeom>
              <a:avLst/>
              <a:gdLst/>
              <a:ahLst/>
              <a:cxnLst/>
              <a:rect l="l" t="t" r="r" b="b"/>
              <a:pathLst>
                <a:path w="707"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0"/>
            <p:cNvSpPr/>
            <p:nvPr/>
          </p:nvSpPr>
          <p:spPr>
            <a:xfrm>
              <a:off x="621225" y="1500625"/>
              <a:ext cx="17675" cy="17650"/>
            </a:xfrm>
            <a:custGeom>
              <a:avLst/>
              <a:gdLst/>
              <a:ahLst/>
              <a:cxnLst/>
              <a:rect l="l" t="t" r="r" b="b"/>
              <a:pathLst>
                <a:path w="707"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0"/>
            <p:cNvSpPr/>
            <p:nvPr/>
          </p:nvSpPr>
          <p:spPr>
            <a:xfrm>
              <a:off x="7175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0"/>
            <p:cNvSpPr/>
            <p:nvPr/>
          </p:nvSpPr>
          <p:spPr>
            <a:xfrm>
              <a:off x="7175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0"/>
            <p:cNvSpPr/>
            <p:nvPr/>
          </p:nvSpPr>
          <p:spPr>
            <a:xfrm>
              <a:off x="7175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0"/>
            <p:cNvSpPr/>
            <p:nvPr/>
          </p:nvSpPr>
          <p:spPr>
            <a:xfrm>
              <a:off x="7175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0"/>
            <p:cNvSpPr/>
            <p:nvPr/>
          </p:nvSpPr>
          <p:spPr>
            <a:xfrm>
              <a:off x="7175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0"/>
            <p:cNvSpPr/>
            <p:nvPr/>
          </p:nvSpPr>
          <p:spPr>
            <a:xfrm>
              <a:off x="7175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0"/>
            <p:cNvSpPr/>
            <p:nvPr/>
          </p:nvSpPr>
          <p:spPr>
            <a:xfrm>
              <a:off x="7175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0"/>
            <p:cNvSpPr/>
            <p:nvPr/>
          </p:nvSpPr>
          <p:spPr>
            <a:xfrm>
              <a:off x="7175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0"/>
            <p:cNvSpPr/>
            <p:nvPr/>
          </p:nvSpPr>
          <p:spPr>
            <a:xfrm>
              <a:off x="7175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0"/>
            <p:cNvSpPr/>
            <p:nvPr/>
          </p:nvSpPr>
          <p:spPr>
            <a:xfrm>
              <a:off x="7175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0"/>
            <p:cNvSpPr/>
            <p:nvPr/>
          </p:nvSpPr>
          <p:spPr>
            <a:xfrm>
              <a:off x="7175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0"/>
            <p:cNvSpPr/>
            <p:nvPr/>
          </p:nvSpPr>
          <p:spPr>
            <a:xfrm>
              <a:off x="8131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0"/>
            <p:cNvSpPr/>
            <p:nvPr/>
          </p:nvSpPr>
          <p:spPr>
            <a:xfrm>
              <a:off x="8131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0"/>
            <p:cNvSpPr/>
            <p:nvPr/>
          </p:nvSpPr>
          <p:spPr>
            <a:xfrm>
              <a:off x="8131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0"/>
            <p:cNvSpPr/>
            <p:nvPr/>
          </p:nvSpPr>
          <p:spPr>
            <a:xfrm>
              <a:off x="8131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0"/>
            <p:cNvSpPr/>
            <p:nvPr/>
          </p:nvSpPr>
          <p:spPr>
            <a:xfrm>
              <a:off x="8131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0"/>
            <p:cNvSpPr/>
            <p:nvPr/>
          </p:nvSpPr>
          <p:spPr>
            <a:xfrm>
              <a:off x="8131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0"/>
            <p:cNvSpPr/>
            <p:nvPr/>
          </p:nvSpPr>
          <p:spPr>
            <a:xfrm>
              <a:off x="8131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0"/>
            <p:cNvSpPr/>
            <p:nvPr/>
          </p:nvSpPr>
          <p:spPr>
            <a:xfrm>
              <a:off x="8131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0"/>
            <p:cNvSpPr/>
            <p:nvPr/>
          </p:nvSpPr>
          <p:spPr>
            <a:xfrm>
              <a:off x="8131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0"/>
            <p:cNvSpPr/>
            <p:nvPr/>
          </p:nvSpPr>
          <p:spPr>
            <a:xfrm>
              <a:off x="8131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0"/>
            <p:cNvSpPr/>
            <p:nvPr/>
          </p:nvSpPr>
          <p:spPr>
            <a:xfrm>
              <a:off x="8131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0"/>
            <p:cNvSpPr/>
            <p:nvPr/>
          </p:nvSpPr>
          <p:spPr>
            <a:xfrm>
              <a:off x="9094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0"/>
            <p:cNvSpPr/>
            <p:nvPr/>
          </p:nvSpPr>
          <p:spPr>
            <a:xfrm>
              <a:off x="9094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0"/>
            <p:cNvSpPr/>
            <p:nvPr/>
          </p:nvSpPr>
          <p:spPr>
            <a:xfrm>
              <a:off x="9094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0"/>
            <p:cNvSpPr/>
            <p:nvPr/>
          </p:nvSpPr>
          <p:spPr>
            <a:xfrm>
              <a:off x="9094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0"/>
            <p:cNvSpPr/>
            <p:nvPr/>
          </p:nvSpPr>
          <p:spPr>
            <a:xfrm>
              <a:off x="9094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0"/>
            <p:cNvSpPr/>
            <p:nvPr/>
          </p:nvSpPr>
          <p:spPr>
            <a:xfrm>
              <a:off x="9094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0"/>
            <p:cNvSpPr/>
            <p:nvPr/>
          </p:nvSpPr>
          <p:spPr>
            <a:xfrm>
              <a:off x="9094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0"/>
            <p:cNvSpPr/>
            <p:nvPr/>
          </p:nvSpPr>
          <p:spPr>
            <a:xfrm>
              <a:off x="9094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0"/>
            <p:cNvSpPr/>
            <p:nvPr/>
          </p:nvSpPr>
          <p:spPr>
            <a:xfrm>
              <a:off x="9094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0"/>
            <p:cNvSpPr/>
            <p:nvPr/>
          </p:nvSpPr>
          <p:spPr>
            <a:xfrm>
              <a:off x="9094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0"/>
            <p:cNvSpPr/>
            <p:nvPr/>
          </p:nvSpPr>
          <p:spPr>
            <a:xfrm>
              <a:off x="9094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0"/>
            <p:cNvSpPr/>
            <p:nvPr/>
          </p:nvSpPr>
          <p:spPr>
            <a:xfrm>
              <a:off x="1005050" y="4400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0"/>
            <p:cNvSpPr/>
            <p:nvPr/>
          </p:nvSpPr>
          <p:spPr>
            <a:xfrm>
              <a:off x="1005050" y="5458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0"/>
            <p:cNvSpPr/>
            <p:nvPr/>
          </p:nvSpPr>
          <p:spPr>
            <a:xfrm>
              <a:off x="1005050" y="652325"/>
              <a:ext cx="17650" cy="16975"/>
            </a:xfrm>
            <a:custGeom>
              <a:avLst/>
              <a:gdLst/>
              <a:ahLst/>
              <a:cxnLst/>
              <a:rect l="l" t="t" r="r" b="b"/>
              <a:pathLst>
                <a:path w="706" h="679" extrusionOk="0">
                  <a:moveTo>
                    <a:pt x="0" y="0"/>
                  </a:moveTo>
                  <a:lnTo>
                    <a:pt x="0" y="679"/>
                  </a:lnTo>
                  <a:lnTo>
                    <a:pt x="705" y="679"/>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0"/>
            <p:cNvSpPr/>
            <p:nvPr/>
          </p:nvSpPr>
          <p:spPr>
            <a:xfrm>
              <a:off x="1005050" y="758100"/>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0"/>
            <p:cNvSpPr/>
            <p:nvPr/>
          </p:nvSpPr>
          <p:spPr>
            <a:xfrm>
              <a:off x="1005050" y="8639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0"/>
            <p:cNvSpPr/>
            <p:nvPr/>
          </p:nvSpPr>
          <p:spPr>
            <a:xfrm>
              <a:off x="1005050" y="970350"/>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0"/>
            <p:cNvSpPr/>
            <p:nvPr/>
          </p:nvSpPr>
          <p:spPr>
            <a:xfrm>
              <a:off x="1005050" y="1076125"/>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0"/>
            <p:cNvSpPr/>
            <p:nvPr/>
          </p:nvSpPr>
          <p:spPr>
            <a:xfrm>
              <a:off x="1005050" y="1182600"/>
              <a:ext cx="17650" cy="17650"/>
            </a:xfrm>
            <a:custGeom>
              <a:avLst/>
              <a:gdLst/>
              <a:ahLst/>
              <a:cxnLst/>
              <a:rect l="l" t="t" r="r" b="b"/>
              <a:pathLst>
                <a:path w="706" h="706" extrusionOk="0">
                  <a:moveTo>
                    <a:pt x="0" y="0"/>
                  </a:moveTo>
                  <a:lnTo>
                    <a:pt x="0" y="705"/>
                  </a:lnTo>
                  <a:lnTo>
                    <a:pt x="705" y="705"/>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0"/>
            <p:cNvSpPr/>
            <p:nvPr/>
          </p:nvSpPr>
          <p:spPr>
            <a:xfrm>
              <a:off x="1005050" y="1288375"/>
              <a:ext cx="17650" cy="17650"/>
            </a:xfrm>
            <a:custGeom>
              <a:avLst/>
              <a:gdLst/>
              <a:ahLst/>
              <a:cxnLst/>
              <a:rect l="l" t="t" r="r" b="b"/>
              <a:pathLst>
                <a:path w="706" h="706"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0"/>
            <p:cNvSpPr/>
            <p:nvPr/>
          </p:nvSpPr>
          <p:spPr>
            <a:xfrm>
              <a:off x="1005050" y="1394150"/>
              <a:ext cx="17650" cy="17675"/>
            </a:xfrm>
            <a:custGeom>
              <a:avLst/>
              <a:gdLst/>
              <a:ahLst/>
              <a:cxnLst/>
              <a:rect l="l" t="t" r="r" b="b"/>
              <a:pathLst>
                <a:path w="706" h="707" extrusionOk="0">
                  <a:moveTo>
                    <a:pt x="0" y="1"/>
                  </a:moveTo>
                  <a:lnTo>
                    <a:pt x="0" y="706"/>
                  </a:lnTo>
                  <a:lnTo>
                    <a:pt x="705" y="706"/>
                  </a:ln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0"/>
            <p:cNvSpPr/>
            <p:nvPr/>
          </p:nvSpPr>
          <p:spPr>
            <a:xfrm>
              <a:off x="1005050" y="1500625"/>
              <a:ext cx="17650" cy="17650"/>
            </a:xfrm>
            <a:custGeom>
              <a:avLst/>
              <a:gdLst/>
              <a:ahLst/>
              <a:cxnLst/>
              <a:rect l="l" t="t" r="r" b="b"/>
              <a:pathLst>
                <a:path w="706" h="706" extrusionOk="0">
                  <a:moveTo>
                    <a:pt x="0" y="0"/>
                  </a:moveTo>
                  <a:lnTo>
                    <a:pt x="0" y="706"/>
                  </a:lnTo>
                  <a:lnTo>
                    <a:pt x="705" y="706"/>
                  </a:lnTo>
                  <a:lnTo>
                    <a:pt x="7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0"/>
            <p:cNvSpPr/>
            <p:nvPr/>
          </p:nvSpPr>
          <p:spPr>
            <a:xfrm>
              <a:off x="11013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0"/>
            <p:cNvSpPr/>
            <p:nvPr/>
          </p:nvSpPr>
          <p:spPr>
            <a:xfrm>
              <a:off x="11013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0"/>
            <p:cNvSpPr/>
            <p:nvPr/>
          </p:nvSpPr>
          <p:spPr>
            <a:xfrm>
              <a:off x="11013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0"/>
            <p:cNvSpPr/>
            <p:nvPr/>
          </p:nvSpPr>
          <p:spPr>
            <a:xfrm>
              <a:off x="11013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0"/>
            <p:cNvSpPr/>
            <p:nvPr/>
          </p:nvSpPr>
          <p:spPr>
            <a:xfrm>
              <a:off x="11013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0"/>
            <p:cNvSpPr/>
            <p:nvPr/>
          </p:nvSpPr>
          <p:spPr>
            <a:xfrm>
              <a:off x="11013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0"/>
            <p:cNvSpPr/>
            <p:nvPr/>
          </p:nvSpPr>
          <p:spPr>
            <a:xfrm>
              <a:off x="11013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0"/>
            <p:cNvSpPr/>
            <p:nvPr/>
          </p:nvSpPr>
          <p:spPr>
            <a:xfrm>
              <a:off x="11013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0"/>
            <p:cNvSpPr/>
            <p:nvPr/>
          </p:nvSpPr>
          <p:spPr>
            <a:xfrm>
              <a:off x="11013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0"/>
            <p:cNvSpPr/>
            <p:nvPr/>
          </p:nvSpPr>
          <p:spPr>
            <a:xfrm>
              <a:off x="11013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0"/>
            <p:cNvSpPr/>
            <p:nvPr/>
          </p:nvSpPr>
          <p:spPr>
            <a:xfrm>
              <a:off x="11013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0"/>
            <p:cNvSpPr/>
            <p:nvPr/>
          </p:nvSpPr>
          <p:spPr>
            <a:xfrm>
              <a:off x="1197625" y="4400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0"/>
            <p:cNvSpPr/>
            <p:nvPr/>
          </p:nvSpPr>
          <p:spPr>
            <a:xfrm>
              <a:off x="1197625" y="5458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0"/>
            <p:cNvSpPr/>
            <p:nvPr/>
          </p:nvSpPr>
          <p:spPr>
            <a:xfrm>
              <a:off x="1197625" y="652325"/>
              <a:ext cx="17650" cy="16975"/>
            </a:xfrm>
            <a:custGeom>
              <a:avLst/>
              <a:gdLst/>
              <a:ahLst/>
              <a:cxnLst/>
              <a:rect l="l" t="t" r="r" b="b"/>
              <a:pathLst>
                <a:path w="706" h="679" extrusionOk="0">
                  <a:moveTo>
                    <a:pt x="0" y="0"/>
                  </a:moveTo>
                  <a:lnTo>
                    <a:pt x="0"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0"/>
            <p:cNvSpPr/>
            <p:nvPr/>
          </p:nvSpPr>
          <p:spPr>
            <a:xfrm>
              <a:off x="1197625" y="758100"/>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0"/>
            <p:cNvSpPr/>
            <p:nvPr/>
          </p:nvSpPr>
          <p:spPr>
            <a:xfrm>
              <a:off x="1197625" y="8639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0"/>
            <p:cNvSpPr/>
            <p:nvPr/>
          </p:nvSpPr>
          <p:spPr>
            <a:xfrm>
              <a:off x="1197625" y="970350"/>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0"/>
            <p:cNvSpPr/>
            <p:nvPr/>
          </p:nvSpPr>
          <p:spPr>
            <a:xfrm>
              <a:off x="1197625" y="1076125"/>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0"/>
            <p:cNvSpPr/>
            <p:nvPr/>
          </p:nvSpPr>
          <p:spPr>
            <a:xfrm>
              <a:off x="1197625" y="1182600"/>
              <a:ext cx="17650" cy="17650"/>
            </a:xfrm>
            <a:custGeom>
              <a:avLst/>
              <a:gdLst/>
              <a:ahLst/>
              <a:cxnLst/>
              <a:rect l="l" t="t" r="r" b="b"/>
              <a:pathLst>
                <a:path w="706" h="706" extrusionOk="0">
                  <a:moveTo>
                    <a:pt x="0" y="0"/>
                  </a:moveTo>
                  <a:lnTo>
                    <a:pt x="0"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0"/>
            <p:cNvSpPr/>
            <p:nvPr/>
          </p:nvSpPr>
          <p:spPr>
            <a:xfrm>
              <a:off x="1197625" y="1288375"/>
              <a:ext cx="17650" cy="17650"/>
            </a:xfrm>
            <a:custGeom>
              <a:avLst/>
              <a:gdLst/>
              <a:ahLst/>
              <a:cxnLst/>
              <a:rect l="l" t="t" r="r" b="b"/>
              <a:pathLst>
                <a:path w="706" h="706"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0"/>
            <p:cNvSpPr/>
            <p:nvPr/>
          </p:nvSpPr>
          <p:spPr>
            <a:xfrm>
              <a:off x="1197625" y="1394150"/>
              <a:ext cx="17650" cy="17675"/>
            </a:xfrm>
            <a:custGeom>
              <a:avLst/>
              <a:gdLst/>
              <a:ahLst/>
              <a:cxnLst/>
              <a:rect l="l" t="t" r="r" b="b"/>
              <a:pathLst>
                <a:path w="706" h="707" extrusionOk="0">
                  <a:moveTo>
                    <a:pt x="0" y="1"/>
                  </a:moveTo>
                  <a:lnTo>
                    <a:pt x="0"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0"/>
            <p:cNvSpPr/>
            <p:nvPr/>
          </p:nvSpPr>
          <p:spPr>
            <a:xfrm>
              <a:off x="1197625" y="1500625"/>
              <a:ext cx="17650" cy="17650"/>
            </a:xfrm>
            <a:custGeom>
              <a:avLst/>
              <a:gdLst/>
              <a:ahLst/>
              <a:cxnLst/>
              <a:rect l="l" t="t" r="r" b="b"/>
              <a:pathLst>
                <a:path w="706" h="706" extrusionOk="0">
                  <a:moveTo>
                    <a:pt x="0" y="0"/>
                  </a:moveTo>
                  <a:lnTo>
                    <a:pt x="0"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0"/>
            <p:cNvSpPr/>
            <p:nvPr/>
          </p:nvSpPr>
          <p:spPr>
            <a:xfrm>
              <a:off x="1293225" y="4400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0"/>
            <p:cNvSpPr/>
            <p:nvPr/>
          </p:nvSpPr>
          <p:spPr>
            <a:xfrm>
              <a:off x="1293225" y="5458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0"/>
            <p:cNvSpPr/>
            <p:nvPr/>
          </p:nvSpPr>
          <p:spPr>
            <a:xfrm>
              <a:off x="1293225" y="652325"/>
              <a:ext cx="17650" cy="16975"/>
            </a:xfrm>
            <a:custGeom>
              <a:avLst/>
              <a:gdLst/>
              <a:ahLst/>
              <a:cxnLst/>
              <a:rect l="l" t="t" r="r" b="b"/>
              <a:pathLst>
                <a:path w="706" h="679" extrusionOk="0">
                  <a:moveTo>
                    <a:pt x="1" y="0"/>
                  </a:moveTo>
                  <a:lnTo>
                    <a:pt x="1" y="679"/>
                  </a:lnTo>
                  <a:lnTo>
                    <a:pt x="706" y="679"/>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0"/>
            <p:cNvSpPr/>
            <p:nvPr/>
          </p:nvSpPr>
          <p:spPr>
            <a:xfrm>
              <a:off x="1293225" y="758100"/>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0"/>
            <p:cNvSpPr/>
            <p:nvPr/>
          </p:nvSpPr>
          <p:spPr>
            <a:xfrm>
              <a:off x="1293225" y="8639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0"/>
            <p:cNvSpPr/>
            <p:nvPr/>
          </p:nvSpPr>
          <p:spPr>
            <a:xfrm>
              <a:off x="1293225" y="970350"/>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0"/>
            <p:cNvSpPr/>
            <p:nvPr/>
          </p:nvSpPr>
          <p:spPr>
            <a:xfrm>
              <a:off x="1293225" y="1076125"/>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0"/>
            <p:cNvSpPr/>
            <p:nvPr/>
          </p:nvSpPr>
          <p:spPr>
            <a:xfrm>
              <a:off x="1293225" y="1182600"/>
              <a:ext cx="17650" cy="17650"/>
            </a:xfrm>
            <a:custGeom>
              <a:avLst/>
              <a:gdLst/>
              <a:ahLst/>
              <a:cxnLst/>
              <a:rect l="l" t="t" r="r" b="b"/>
              <a:pathLst>
                <a:path w="706" h="706" extrusionOk="0">
                  <a:moveTo>
                    <a:pt x="1" y="0"/>
                  </a:moveTo>
                  <a:lnTo>
                    <a:pt x="1" y="705"/>
                  </a:lnTo>
                  <a:lnTo>
                    <a:pt x="706" y="705"/>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0"/>
            <p:cNvSpPr/>
            <p:nvPr/>
          </p:nvSpPr>
          <p:spPr>
            <a:xfrm>
              <a:off x="1293225" y="1288375"/>
              <a:ext cx="17650" cy="17650"/>
            </a:xfrm>
            <a:custGeom>
              <a:avLst/>
              <a:gdLst/>
              <a:ahLst/>
              <a:cxnLst/>
              <a:rect l="l" t="t" r="r" b="b"/>
              <a:pathLst>
                <a:path w="706" h="706"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0"/>
            <p:cNvSpPr/>
            <p:nvPr/>
          </p:nvSpPr>
          <p:spPr>
            <a:xfrm>
              <a:off x="1293225" y="1394150"/>
              <a:ext cx="17650" cy="17675"/>
            </a:xfrm>
            <a:custGeom>
              <a:avLst/>
              <a:gdLst/>
              <a:ahLst/>
              <a:cxnLst/>
              <a:rect l="l" t="t" r="r" b="b"/>
              <a:pathLst>
                <a:path w="706" h="707" extrusionOk="0">
                  <a:moveTo>
                    <a:pt x="1" y="1"/>
                  </a:moveTo>
                  <a:lnTo>
                    <a:pt x="1" y="706"/>
                  </a:lnTo>
                  <a:lnTo>
                    <a:pt x="706" y="706"/>
                  </a:lnTo>
                  <a:lnTo>
                    <a:pt x="7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10"/>
            <p:cNvSpPr/>
            <p:nvPr/>
          </p:nvSpPr>
          <p:spPr>
            <a:xfrm>
              <a:off x="1293225" y="1500625"/>
              <a:ext cx="17650" cy="17650"/>
            </a:xfrm>
            <a:custGeom>
              <a:avLst/>
              <a:gdLst/>
              <a:ahLst/>
              <a:cxnLst/>
              <a:rect l="l" t="t" r="r" b="b"/>
              <a:pathLst>
                <a:path w="706" h="706" extrusionOk="0">
                  <a:moveTo>
                    <a:pt x="1" y="0"/>
                  </a:moveTo>
                  <a:lnTo>
                    <a:pt x="1" y="706"/>
                  </a:lnTo>
                  <a:lnTo>
                    <a:pt x="706" y="706"/>
                  </a:lnTo>
                  <a:lnTo>
                    <a:pt x="7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 name="Google Shape;687;p10"/>
          <p:cNvGrpSpPr/>
          <p:nvPr/>
        </p:nvGrpSpPr>
        <p:grpSpPr>
          <a:xfrm rot="10800000">
            <a:off x="8428819" y="2245732"/>
            <a:ext cx="1915256" cy="3792609"/>
            <a:chOff x="6642725" y="410250"/>
            <a:chExt cx="686275" cy="1544725"/>
          </a:xfrm>
        </p:grpSpPr>
        <p:sp>
          <p:nvSpPr>
            <p:cNvPr id="688" name="Google Shape;688;p10"/>
            <p:cNvSpPr/>
            <p:nvPr/>
          </p:nvSpPr>
          <p:spPr>
            <a:xfrm>
              <a:off x="6642725" y="410250"/>
              <a:ext cx="686275" cy="1544725"/>
            </a:xfrm>
            <a:custGeom>
              <a:avLst/>
              <a:gdLst/>
              <a:ahLst/>
              <a:cxnLst/>
              <a:rect l="l" t="t" r="r" b="b"/>
              <a:pathLst>
                <a:path w="27451" h="61789" extrusionOk="0">
                  <a:moveTo>
                    <a:pt x="1" y="0"/>
                  </a:moveTo>
                  <a:lnTo>
                    <a:pt x="1" y="45785"/>
                  </a:lnTo>
                  <a:cubicBezTo>
                    <a:pt x="1" y="54600"/>
                    <a:pt x="6158" y="61788"/>
                    <a:pt x="13726" y="61788"/>
                  </a:cubicBezTo>
                  <a:cubicBezTo>
                    <a:pt x="21266" y="61788"/>
                    <a:pt x="27423" y="54600"/>
                    <a:pt x="27450" y="45758"/>
                  </a:cubicBezTo>
                  <a:lnTo>
                    <a:pt x="27450" y="0"/>
                  </a:lnTo>
                  <a:lnTo>
                    <a:pt x="27260" y="0"/>
                  </a:lnTo>
                  <a:lnTo>
                    <a:pt x="27260" y="45785"/>
                  </a:lnTo>
                  <a:cubicBezTo>
                    <a:pt x="27260" y="54492"/>
                    <a:pt x="21185" y="61544"/>
                    <a:pt x="13726" y="61544"/>
                  </a:cubicBezTo>
                  <a:cubicBezTo>
                    <a:pt x="6239" y="61544"/>
                    <a:pt x="191" y="54465"/>
                    <a:pt x="191" y="45758"/>
                  </a:cubicBezTo>
                  <a:lnTo>
                    <a:pt x="1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10"/>
            <p:cNvSpPr/>
            <p:nvPr/>
          </p:nvSpPr>
          <p:spPr>
            <a:xfrm>
              <a:off x="6692250" y="410250"/>
              <a:ext cx="586575" cy="1486400"/>
            </a:xfrm>
            <a:custGeom>
              <a:avLst/>
              <a:gdLst/>
              <a:ahLst/>
              <a:cxnLst/>
              <a:rect l="l" t="t" r="r" b="b"/>
              <a:pathLst>
                <a:path w="23463" h="59456" extrusionOk="0">
                  <a:moveTo>
                    <a:pt x="0" y="0"/>
                  </a:moveTo>
                  <a:lnTo>
                    <a:pt x="0" y="45785"/>
                  </a:lnTo>
                  <a:cubicBezTo>
                    <a:pt x="0" y="53326"/>
                    <a:pt x="5262" y="59456"/>
                    <a:pt x="11745" y="59456"/>
                  </a:cubicBezTo>
                  <a:cubicBezTo>
                    <a:pt x="18200" y="59456"/>
                    <a:pt x="23462" y="53326"/>
                    <a:pt x="23435" y="45758"/>
                  </a:cubicBezTo>
                  <a:lnTo>
                    <a:pt x="23435" y="0"/>
                  </a:lnTo>
                  <a:lnTo>
                    <a:pt x="23272" y="0"/>
                  </a:lnTo>
                  <a:lnTo>
                    <a:pt x="23272" y="45758"/>
                  </a:lnTo>
                  <a:cubicBezTo>
                    <a:pt x="23272" y="53190"/>
                    <a:pt x="18065" y="59239"/>
                    <a:pt x="11718" y="59239"/>
                  </a:cubicBezTo>
                  <a:cubicBezTo>
                    <a:pt x="5371" y="59239"/>
                    <a:pt x="190" y="53190"/>
                    <a:pt x="190" y="45758"/>
                  </a:cubicBezTo>
                  <a:lnTo>
                    <a:pt x="1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10"/>
            <p:cNvSpPr/>
            <p:nvPr/>
          </p:nvSpPr>
          <p:spPr>
            <a:xfrm>
              <a:off x="6742425" y="410250"/>
              <a:ext cx="486900" cy="1428775"/>
            </a:xfrm>
            <a:custGeom>
              <a:avLst/>
              <a:gdLst/>
              <a:ahLst/>
              <a:cxnLst/>
              <a:rect l="l" t="t" r="r" b="b"/>
              <a:pathLst>
                <a:path w="19476" h="57151" extrusionOk="0">
                  <a:moveTo>
                    <a:pt x="0" y="0"/>
                  </a:moveTo>
                  <a:lnTo>
                    <a:pt x="0" y="45785"/>
                  </a:lnTo>
                  <a:cubicBezTo>
                    <a:pt x="0" y="52051"/>
                    <a:pt x="4367" y="57150"/>
                    <a:pt x="9738" y="57150"/>
                  </a:cubicBezTo>
                  <a:cubicBezTo>
                    <a:pt x="15108" y="57150"/>
                    <a:pt x="19475" y="52051"/>
                    <a:pt x="19475" y="45758"/>
                  </a:cubicBezTo>
                  <a:lnTo>
                    <a:pt x="19475" y="0"/>
                  </a:lnTo>
                  <a:lnTo>
                    <a:pt x="19285" y="0"/>
                  </a:lnTo>
                  <a:lnTo>
                    <a:pt x="19285" y="45758"/>
                  </a:lnTo>
                  <a:cubicBezTo>
                    <a:pt x="19285" y="51915"/>
                    <a:pt x="15000" y="56906"/>
                    <a:pt x="9738" y="56906"/>
                  </a:cubicBezTo>
                  <a:cubicBezTo>
                    <a:pt x="4449" y="56906"/>
                    <a:pt x="163" y="51915"/>
                    <a:pt x="163" y="45758"/>
                  </a:cubicBezTo>
                  <a:lnTo>
                    <a:pt x="1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10"/>
            <p:cNvSpPr/>
            <p:nvPr/>
          </p:nvSpPr>
          <p:spPr>
            <a:xfrm>
              <a:off x="6791925" y="410250"/>
              <a:ext cx="387900" cy="1370450"/>
            </a:xfrm>
            <a:custGeom>
              <a:avLst/>
              <a:gdLst/>
              <a:ahLst/>
              <a:cxnLst/>
              <a:rect l="l" t="t" r="r" b="b"/>
              <a:pathLst>
                <a:path w="15516" h="54818" extrusionOk="0">
                  <a:moveTo>
                    <a:pt x="0" y="0"/>
                  </a:moveTo>
                  <a:lnTo>
                    <a:pt x="0" y="45785"/>
                  </a:lnTo>
                  <a:cubicBezTo>
                    <a:pt x="0" y="50749"/>
                    <a:pt x="3472" y="54817"/>
                    <a:pt x="7758" y="54817"/>
                  </a:cubicBezTo>
                  <a:cubicBezTo>
                    <a:pt x="12016" y="54817"/>
                    <a:pt x="15515" y="50776"/>
                    <a:pt x="15515" y="45758"/>
                  </a:cubicBezTo>
                  <a:lnTo>
                    <a:pt x="15515" y="0"/>
                  </a:lnTo>
                  <a:lnTo>
                    <a:pt x="15325" y="0"/>
                  </a:lnTo>
                  <a:lnTo>
                    <a:pt x="15325" y="45758"/>
                  </a:lnTo>
                  <a:cubicBezTo>
                    <a:pt x="15325" y="50640"/>
                    <a:pt x="11935" y="54600"/>
                    <a:pt x="7758" y="54600"/>
                  </a:cubicBezTo>
                  <a:cubicBezTo>
                    <a:pt x="3553" y="54600"/>
                    <a:pt x="163" y="50640"/>
                    <a:pt x="163" y="45758"/>
                  </a:cubicBezTo>
                  <a:lnTo>
                    <a:pt x="1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10"/>
          <p:cNvGrpSpPr/>
          <p:nvPr/>
        </p:nvGrpSpPr>
        <p:grpSpPr>
          <a:xfrm rot="10800000" flipH="1">
            <a:off x="12" y="4244288"/>
            <a:ext cx="642048" cy="899204"/>
            <a:chOff x="3294275" y="272450"/>
            <a:chExt cx="512000" cy="1343700"/>
          </a:xfrm>
        </p:grpSpPr>
        <p:sp>
          <p:nvSpPr>
            <p:cNvPr id="693" name="Google Shape;693;p10"/>
            <p:cNvSpPr/>
            <p:nvPr/>
          </p:nvSpPr>
          <p:spPr>
            <a:xfrm>
              <a:off x="3294275" y="272450"/>
              <a:ext cx="57900" cy="1343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10"/>
            <p:cNvSpPr/>
            <p:nvPr/>
          </p:nvSpPr>
          <p:spPr>
            <a:xfrm>
              <a:off x="3445642" y="272450"/>
              <a:ext cx="57900" cy="1343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10"/>
            <p:cNvSpPr/>
            <p:nvPr/>
          </p:nvSpPr>
          <p:spPr>
            <a:xfrm>
              <a:off x="3597008" y="272450"/>
              <a:ext cx="57900" cy="1343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10"/>
            <p:cNvSpPr/>
            <p:nvPr/>
          </p:nvSpPr>
          <p:spPr>
            <a:xfrm>
              <a:off x="3748375" y="272450"/>
              <a:ext cx="57900" cy="1343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Lexend Deca Black"/>
              <a:buNone/>
              <a:defRPr sz="3500">
                <a:solidFill>
                  <a:schemeClr val="dk1"/>
                </a:solidFill>
                <a:latin typeface="Lexend Deca Black"/>
                <a:ea typeface="Lexend Deca Black"/>
                <a:cs typeface="Lexend Deca Black"/>
                <a:sym typeface="Lexend Deca Black"/>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exend Deca Medium"/>
              <a:buChar char="●"/>
              <a:defRPr>
                <a:solidFill>
                  <a:schemeClr val="dk1"/>
                </a:solidFill>
                <a:latin typeface="Lexend Deca Medium"/>
                <a:ea typeface="Lexend Deca Medium"/>
                <a:cs typeface="Lexend Deca Medium"/>
                <a:sym typeface="Lexend Deca Medium"/>
              </a:defRPr>
            </a:lvl1pPr>
            <a:lvl2pPr marL="914400" lvl="1" indent="-317500">
              <a:lnSpc>
                <a:spcPct val="115000"/>
              </a:lnSpc>
              <a:spcBef>
                <a:spcPts val="1600"/>
              </a:spcBef>
              <a:spcAft>
                <a:spcPts val="0"/>
              </a:spcAft>
              <a:buClr>
                <a:schemeClr val="dk1"/>
              </a:buClr>
              <a:buSzPts val="1400"/>
              <a:buFont typeface="Lexend Deca Medium"/>
              <a:buChar char="○"/>
              <a:defRPr>
                <a:solidFill>
                  <a:schemeClr val="dk1"/>
                </a:solidFill>
                <a:latin typeface="Lexend Deca Medium"/>
                <a:ea typeface="Lexend Deca Medium"/>
                <a:cs typeface="Lexend Deca Medium"/>
                <a:sym typeface="Lexend Deca Medium"/>
              </a:defRPr>
            </a:lvl2pPr>
            <a:lvl3pPr marL="1371600" lvl="2" indent="-317500">
              <a:lnSpc>
                <a:spcPct val="115000"/>
              </a:lnSpc>
              <a:spcBef>
                <a:spcPts val="1600"/>
              </a:spcBef>
              <a:spcAft>
                <a:spcPts val="0"/>
              </a:spcAft>
              <a:buClr>
                <a:schemeClr val="dk1"/>
              </a:buClr>
              <a:buSzPts val="1400"/>
              <a:buFont typeface="Lexend Deca Medium"/>
              <a:buChar char="■"/>
              <a:defRPr>
                <a:solidFill>
                  <a:schemeClr val="dk1"/>
                </a:solidFill>
                <a:latin typeface="Lexend Deca Medium"/>
                <a:ea typeface="Lexend Deca Medium"/>
                <a:cs typeface="Lexend Deca Medium"/>
                <a:sym typeface="Lexend Deca Medium"/>
              </a:defRPr>
            </a:lvl3pPr>
            <a:lvl4pPr marL="1828800" lvl="3" indent="-317500">
              <a:lnSpc>
                <a:spcPct val="115000"/>
              </a:lnSpc>
              <a:spcBef>
                <a:spcPts val="1600"/>
              </a:spcBef>
              <a:spcAft>
                <a:spcPts val="0"/>
              </a:spcAft>
              <a:buClr>
                <a:schemeClr val="dk1"/>
              </a:buClr>
              <a:buSzPts val="1400"/>
              <a:buFont typeface="Lexend Deca Medium"/>
              <a:buChar char="●"/>
              <a:defRPr>
                <a:solidFill>
                  <a:schemeClr val="dk1"/>
                </a:solidFill>
                <a:latin typeface="Lexend Deca Medium"/>
                <a:ea typeface="Lexend Deca Medium"/>
                <a:cs typeface="Lexend Deca Medium"/>
                <a:sym typeface="Lexend Deca Medium"/>
              </a:defRPr>
            </a:lvl4pPr>
            <a:lvl5pPr marL="2286000" lvl="4" indent="-317500">
              <a:lnSpc>
                <a:spcPct val="115000"/>
              </a:lnSpc>
              <a:spcBef>
                <a:spcPts val="1600"/>
              </a:spcBef>
              <a:spcAft>
                <a:spcPts val="0"/>
              </a:spcAft>
              <a:buClr>
                <a:schemeClr val="dk1"/>
              </a:buClr>
              <a:buSzPts val="1400"/>
              <a:buFont typeface="Lexend Deca Medium"/>
              <a:buChar char="○"/>
              <a:defRPr>
                <a:solidFill>
                  <a:schemeClr val="dk1"/>
                </a:solidFill>
                <a:latin typeface="Lexend Deca Medium"/>
                <a:ea typeface="Lexend Deca Medium"/>
                <a:cs typeface="Lexend Deca Medium"/>
                <a:sym typeface="Lexend Deca Medium"/>
              </a:defRPr>
            </a:lvl5pPr>
            <a:lvl6pPr marL="2743200" lvl="5" indent="-317500">
              <a:lnSpc>
                <a:spcPct val="115000"/>
              </a:lnSpc>
              <a:spcBef>
                <a:spcPts val="1600"/>
              </a:spcBef>
              <a:spcAft>
                <a:spcPts val="0"/>
              </a:spcAft>
              <a:buClr>
                <a:schemeClr val="dk1"/>
              </a:buClr>
              <a:buSzPts val="1400"/>
              <a:buFont typeface="Lexend Deca Medium"/>
              <a:buChar char="■"/>
              <a:defRPr>
                <a:solidFill>
                  <a:schemeClr val="dk1"/>
                </a:solidFill>
                <a:latin typeface="Lexend Deca Medium"/>
                <a:ea typeface="Lexend Deca Medium"/>
                <a:cs typeface="Lexend Deca Medium"/>
                <a:sym typeface="Lexend Deca Medium"/>
              </a:defRPr>
            </a:lvl6pPr>
            <a:lvl7pPr marL="3200400" lvl="6" indent="-317500">
              <a:lnSpc>
                <a:spcPct val="115000"/>
              </a:lnSpc>
              <a:spcBef>
                <a:spcPts val="1600"/>
              </a:spcBef>
              <a:spcAft>
                <a:spcPts val="0"/>
              </a:spcAft>
              <a:buClr>
                <a:schemeClr val="dk1"/>
              </a:buClr>
              <a:buSzPts val="1400"/>
              <a:buFont typeface="Lexend Deca Medium"/>
              <a:buChar char="●"/>
              <a:defRPr>
                <a:solidFill>
                  <a:schemeClr val="dk1"/>
                </a:solidFill>
                <a:latin typeface="Lexend Deca Medium"/>
                <a:ea typeface="Lexend Deca Medium"/>
                <a:cs typeface="Lexend Deca Medium"/>
                <a:sym typeface="Lexend Deca Medium"/>
              </a:defRPr>
            </a:lvl7pPr>
            <a:lvl8pPr marL="3657600" lvl="7" indent="-317500">
              <a:lnSpc>
                <a:spcPct val="115000"/>
              </a:lnSpc>
              <a:spcBef>
                <a:spcPts val="1600"/>
              </a:spcBef>
              <a:spcAft>
                <a:spcPts val="0"/>
              </a:spcAft>
              <a:buClr>
                <a:schemeClr val="dk1"/>
              </a:buClr>
              <a:buSzPts val="1400"/>
              <a:buFont typeface="Lexend Deca Medium"/>
              <a:buChar char="○"/>
              <a:defRPr>
                <a:solidFill>
                  <a:schemeClr val="dk1"/>
                </a:solidFill>
                <a:latin typeface="Lexend Deca Medium"/>
                <a:ea typeface="Lexend Deca Medium"/>
                <a:cs typeface="Lexend Deca Medium"/>
                <a:sym typeface="Lexend Deca Medium"/>
              </a:defRPr>
            </a:lvl8pPr>
            <a:lvl9pPr marL="4114800" lvl="8" indent="-317500">
              <a:lnSpc>
                <a:spcPct val="115000"/>
              </a:lnSpc>
              <a:spcBef>
                <a:spcPts val="1600"/>
              </a:spcBef>
              <a:spcAft>
                <a:spcPts val="1600"/>
              </a:spcAft>
              <a:buClr>
                <a:schemeClr val="dk1"/>
              </a:buClr>
              <a:buSzPts val="1400"/>
              <a:buFont typeface="Lexend Deca Medium"/>
              <a:buChar char="■"/>
              <a:defRPr>
                <a:solidFill>
                  <a:schemeClr val="dk1"/>
                </a:solidFill>
                <a:latin typeface="Lexend Deca Medium"/>
                <a:ea typeface="Lexend Deca Medium"/>
                <a:cs typeface="Lexend Deca Medium"/>
                <a:sym typeface="Lexend Deca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slidesgo.com/theme/communication-major-for-college-pr-organizational-communication/?utm_source=slidesgo_template_infographics&amp;utm_medium=referral-link&amp;utm_campaign=sg_credits&amp;utm_content=template"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hemeOverride" Target="../theme/themeOverrid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15"/>
          <p:cNvSpPr txBox="1">
            <a:spLocks noGrp="1"/>
          </p:cNvSpPr>
          <p:nvPr>
            <p:ph type="ctrTitle"/>
          </p:nvPr>
        </p:nvSpPr>
        <p:spPr>
          <a:xfrm>
            <a:off x="1883405" y="1339970"/>
            <a:ext cx="4824600" cy="184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MX" sz="4000" dirty="0"/>
              <a:t>Comunicación en el siglo </a:t>
            </a:r>
            <a:br>
              <a:rPr lang="es-MX" sz="4000" dirty="0"/>
            </a:br>
            <a:r>
              <a:rPr lang="es-MX" sz="4000" dirty="0"/>
              <a:t>XX &amp; XXI</a:t>
            </a:r>
            <a:endParaRPr sz="3600" dirty="0">
              <a:solidFill>
                <a:schemeClr val="dk1"/>
              </a:solidFill>
            </a:endParaRPr>
          </a:p>
        </p:txBody>
      </p:sp>
      <p:sp>
        <p:nvSpPr>
          <p:cNvPr id="957" name="Google Shape;957;p15"/>
          <p:cNvSpPr txBox="1"/>
          <p:nvPr/>
        </p:nvSpPr>
        <p:spPr>
          <a:xfrm>
            <a:off x="1516472" y="299591"/>
            <a:ext cx="1270500" cy="30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dirty="0">
                <a:solidFill>
                  <a:schemeClr val="dk1"/>
                </a:solidFill>
                <a:latin typeface="Lexend Deca Medium"/>
                <a:ea typeface="Lexend Deca Medium"/>
                <a:cs typeface="Lexend Deca Medium"/>
                <a:sym typeface="Lexend Deca Medium"/>
              </a:rPr>
              <a:t>1900-2022</a:t>
            </a:r>
            <a:endParaRPr sz="1100" dirty="0">
              <a:solidFill>
                <a:schemeClr val="dk1"/>
              </a:solidFill>
              <a:latin typeface="Lexend Deca Medium"/>
              <a:ea typeface="Lexend Deca Medium"/>
              <a:cs typeface="Lexend Deca Medium"/>
              <a:sym typeface="Lexend Deca Medium"/>
            </a:endParaRPr>
          </a:p>
        </p:txBody>
      </p:sp>
      <p:sp>
        <p:nvSpPr>
          <p:cNvPr id="959" name="Google Shape;959;p15"/>
          <p:cNvSpPr/>
          <p:nvPr/>
        </p:nvSpPr>
        <p:spPr>
          <a:xfrm>
            <a:off x="3249434" y="3272897"/>
            <a:ext cx="1812575" cy="48296"/>
          </a:xfrm>
          <a:custGeom>
            <a:avLst/>
            <a:gdLst/>
            <a:ahLst/>
            <a:cxnLst/>
            <a:rect l="l" t="t" r="r" b="b"/>
            <a:pathLst>
              <a:path w="72503" h="5425" extrusionOk="0">
                <a:moveTo>
                  <a:pt x="0" y="0"/>
                </a:moveTo>
                <a:lnTo>
                  <a:pt x="0" y="5425"/>
                </a:lnTo>
                <a:lnTo>
                  <a:pt x="72502" y="5425"/>
                </a:lnTo>
                <a:lnTo>
                  <a:pt x="72502" y="0"/>
                </a:ln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967" name="Google Shape;967;p15"/>
          <p:cNvSpPr/>
          <p:nvPr/>
        </p:nvSpPr>
        <p:spPr>
          <a:xfrm>
            <a:off x="1759300" y="606665"/>
            <a:ext cx="392422" cy="10647"/>
          </a:xfrm>
          <a:custGeom>
            <a:avLst/>
            <a:gdLst/>
            <a:ahLst/>
            <a:cxnLst/>
            <a:rect l="l" t="t" r="r" b="b"/>
            <a:pathLst>
              <a:path w="72503" h="5425" extrusionOk="0">
                <a:moveTo>
                  <a:pt x="0" y="0"/>
                </a:moveTo>
                <a:lnTo>
                  <a:pt x="0" y="5425"/>
                </a:lnTo>
                <a:lnTo>
                  <a:pt x="72502" y="5425"/>
                </a:lnTo>
                <a:lnTo>
                  <a:pt x="725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5"/>
          <p:cNvSpPr/>
          <p:nvPr/>
        </p:nvSpPr>
        <p:spPr>
          <a:xfrm>
            <a:off x="6340967" y="612605"/>
            <a:ext cx="1985676" cy="10647"/>
          </a:xfrm>
          <a:custGeom>
            <a:avLst/>
            <a:gdLst/>
            <a:ahLst/>
            <a:cxnLst/>
            <a:rect l="l" t="t" r="r" b="b"/>
            <a:pathLst>
              <a:path w="72503" h="5425" extrusionOk="0">
                <a:moveTo>
                  <a:pt x="0" y="0"/>
                </a:moveTo>
                <a:lnTo>
                  <a:pt x="0" y="5425"/>
                </a:lnTo>
                <a:lnTo>
                  <a:pt x="72502" y="5425"/>
                </a:lnTo>
                <a:lnTo>
                  <a:pt x="72502" y="0"/>
                </a:ln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
        <p:nvSpPr>
          <p:cNvPr id="5" name="Google Shape;959;p15">
            <a:extLst>
              <a:ext uri="{FF2B5EF4-FFF2-40B4-BE49-F238E27FC236}">
                <a16:creationId xmlns:a16="http://schemas.microsoft.com/office/drawing/2014/main" id="{24B175B1-E5E5-CA5A-2AE8-1E549A0F057F}"/>
              </a:ext>
            </a:extLst>
          </p:cNvPr>
          <p:cNvSpPr/>
          <p:nvPr/>
        </p:nvSpPr>
        <p:spPr>
          <a:xfrm>
            <a:off x="3249433" y="1203367"/>
            <a:ext cx="1812575" cy="48296"/>
          </a:xfrm>
          <a:custGeom>
            <a:avLst/>
            <a:gdLst/>
            <a:ahLst/>
            <a:cxnLst/>
            <a:rect l="l" t="t" r="r" b="b"/>
            <a:pathLst>
              <a:path w="72503" h="5425" extrusionOk="0">
                <a:moveTo>
                  <a:pt x="0" y="0"/>
                </a:moveTo>
                <a:lnTo>
                  <a:pt x="0" y="5425"/>
                </a:lnTo>
                <a:lnTo>
                  <a:pt x="72502" y="5425"/>
                </a:lnTo>
                <a:lnTo>
                  <a:pt x="72502" y="0"/>
                </a:lnTo>
                <a:close/>
              </a:path>
            </a:pathLst>
          </a:custGeom>
          <a:solidFill>
            <a:schemeClr val="dk1"/>
          </a:solidFill>
          <a:ln>
            <a:noFill/>
          </a:ln>
        </p:spPr>
        <p:txBody>
          <a:bodyPr spcFirstLastPara="1" wrap="square" lIns="91425" tIns="91425" rIns="91425" bIns="91425" anchor="ctr" anchorCtr="0">
            <a:noAutofit/>
          </a:bodyPr>
          <a:lstStyle/>
          <a:p>
            <a:pPr marL="0" lvl="0" indent="0" algn="r"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15"/>
        <p:cNvGrpSpPr/>
        <p:nvPr/>
      </p:nvGrpSpPr>
      <p:grpSpPr>
        <a:xfrm>
          <a:off x="0" y="0"/>
          <a:ext cx="0" cy="0"/>
          <a:chOff x="0" y="0"/>
          <a:chExt cx="0" cy="0"/>
        </a:xfrm>
      </p:grpSpPr>
      <p:sp>
        <p:nvSpPr>
          <p:cNvPr id="1416" name="Google Shape;1416;p23"/>
          <p:cNvSpPr txBox="1">
            <a:spLocks noGrp="1"/>
          </p:cNvSpPr>
          <p:nvPr>
            <p:ph type="title"/>
          </p:nvPr>
        </p:nvSpPr>
        <p:spPr>
          <a:xfrm>
            <a:off x="720000" y="324952"/>
            <a:ext cx="7704000" cy="798571"/>
          </a:xfrm>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s-ES" sz="2500" dirty="0"/>
              <a:t>Ejemplo de un problema de comunicación severo</a:t>
            </a:r>
            <a:endParaRPr lang="es-MX" sz="2500" dirty="0"/>
          </a:p>
        </p:txBody>
      </p:sp>
      <p:sp>
        <p:nvSpPr>
          <p:cNvPr id="3" name="Marcador de texto 2">
            <a:extLst>
              <a:ext uri="{FF2B5EF4-FFF2-40B4-BE49-F238E27FC236}">
                <a16:creationId xmlns:a16="http://schemas.microsoft.com/office/drawing/2014/main" id="{ACC415F5-A0AA-4F32-CD5F-9E51317FA871}"/>
              </a:ext>
            </a:extLst>
          </p:cNvPr>
          <p:cNvSpPr>
            <a:spLocks noGrp="1"/>
          </p:cNvSpPr>
          <p:nvPr>
            <p:ph type="body" idx="1"/>
          </p:nvPr>
        </p:nvSpPr>
        <p:spPr>
          <a:xfrm>
            <a:off x="720000" y="1303424"/>
            <a:ext cx="7940350" cy="2973851"/>
          </a:xfrm>
        </p:spPr>
        <p:txBody>
          <a:bodyPr/>
          <a:lstStyle/>
          <a:p>
            <a:pPr algn="just">
              <a:lnSpc>
                <a:spcPct val="150000"/>
              </a:lnSpc>
            </a:pPr>
            <a:r>
              <a:rPr lang="es-ES" dirty="0"/>
              <a:t>El amarillismo ha forjado parte importante de los medios de difusión masiva en los últimos años. Lamentablemente este es un problema muy grave, debido a que se informa con mentiras a la población y en el peor de los casos se puede entender un mensaje alterado o falso dependiendo del contexto.</a:t>
            </a:r>
          </a:p>
          <a:p>
            <a:pPr algn="just">
              <a:lnSpc>
                <a:spcPct val="150000"/>
              </a:lnSpc>
            </a:pPr>
            <a:endParaRPr lang="es-ES" dirty="0"/>
          </a:p>
          <a:p>
            <a:pPr algn="just">
              <a:lnSpc>
                <a:spcPct val="150000"/>
              </a:lnSpc>
            </a:pPr>
            <a:r>
              <a:rPr lang="es-ES" dirty="0"/>
              <a:t>La falta de veracidad en este tipo de practicas pueden tener repercusiones graves o en el peor de los casos traer consigo sanciones o dar a conocer un mensaje sensible para algunas personas.</a:t>
            </a:r>
          </a:p>
          <a:p>
            <a:pPr algn="just">
              <a:lnSpc>
                <a:spcPct val="150000"/>
              </a:lnSpc>
            </a:pPr>
            <a:endParaRPr lang="es-MX"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73"/>
        <p:cNvGrpSpPr/>
        <p:nvPr/>
      </p:nvGrpSpPr>
      <p:grpSpPr>
        <a:xfrm>
          <a:off x="0" y="0"/>
          <a:ext cx="0" cy="0"/>
          <a:chOff x="0" y="0"/>
          <a:chExt cx="0" cy="0"/>
        </a:xfrm>
      </p:grpSpPr>
      <p:sp>
        <p:nvSpPr>
          <p:cNvPr id="974" name="Google Shape;974;p1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1800"/>
              <a:t>ABOUT COMMUNICATION MAJOR FOR COLLEGE:</a:t>
            </a:r>
            <a:endParaRPr sz="1800"/>
          </a:p>
          <a:p>
            <a:pPr marL="0" lvl="0" indent="0" algn="l" rtl="0">
              <a:spcBef>
                <a:spcPts val="0"/>
              </a:spcBef>
              <a:spcAft>
                <a:spcPts val="0"/>
              </a:spcAft>
              <a:buNone/>
            </a:pPr>
            <a:r>
              <a:rPr lang="en" sz="1800"/>
              <a:t>PR &amp; ORGANIZATIONAL COMMUNICATION INFOGRAPHICS</a:t>
            </a:r>
            <a:endParaRPr sz="1800"/>
          </a:p>
        </p:txBody>
      </p:sp>
      <p:sp>
        <p:nvSpPr>
          <p:cNvPr id="975" name="Google Shape;975;p16"/>
          <p:cNvSpPr txBox="1">
            <a:spLocks noGrp="1"/>
          </p:cNvSpPr>
          <p:nvPr>
            <p:ph type="body" idx="1"/>
          </p:nvPr>
        </p:nvSpPr>
        <p:spPr>
          <a:xfrm>
            <a:off x="720000" y="1303425"/>
            <a:ext cx="7704000" cy="23445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Clr>
                <a:schemeClr val="dk1"/>
              </a:buClr>
              <a:buSzPts val="1200"/>
              <a:buFont typeface="Lexend Deca Medium"/>
              <a:buChar char="●"/>
            </a:pPr>
            <a:r>
              <a:rPr lang="en" sz="1200" dirty="0">
                <a:solidFill>
                  <a:schemeClr val="dk1"/>
                </a:solidFill>
              </a:rPr>
              <a:t>This template contains an assortment of complementary infographic resources for the </a:t>
            </a:r>
            <a:r>
              <a:rPr lang="en" sz="1200" b="1" dirty="0">
                <a:solidFill>
                  <a:schemeClr val="hlink"/>
                </a:solidFill>
                <a:uFill>
                  <a:noFill/>
                </a:uFill>
                <a:latin typeface="Lexend Deca"/>
                <a:ea typeface="Lexend Deca"/>
                <a:cs typeface="Lexend Deca"/>
                <a:sym typeface="Lexend Deca"/>
                <a:hlinkClick r:id="rId3"/>
              </a:rPr>
              <a:t>Communication Major for College: PR &amp; Organizational Communication</a:t>
            </a:r>
            <a:r>
              <a:rPr lang="en" sz="1200" dirty="0">
                <a:solidFill>
                  <a:schemeClr val="dk1"/>
                </a:solidFill>
              </a:rPr>
              <a:t> presentation.</a:t>
            </a:r>
            <a:endParaRPr sz="1200" dirty="0">
              <a:solidFill>
                <a:schemeClr val="dk1"/>
              </a:solidFill>
            </a:endParaRPr>
          </a:p>
          <a:p>
            <a:pPr marL="457200" lvl="0" indent="-304800" algn="l" rtl="0">
              <a:spcBef>
                <a:spcPts val="1600"/>
              </a:spcBef>
              <a:spcAft>
                <a:spcPts val="0"/>
              </a:spcAft>
              <a:buClr>
                <a:schemeClr val="dk1"/>
              </a:buClr>
              <a:buSzPts val="1200"/>
              <a:buFont typeface="Lexend Deca Medium"/>
              <a:buChar char="●"/>
            </a:pPr>
            <a:r>
              <a:rPr lang="en" sz="1200" dirty="0">
                <a:solidFill>
                  <a:schemeClr val="dk1"/>
                </a:solidFill>
              </a:rPr>
              <a:t>These infographics are adapted to the style of the aforementioned presentation, so you can insert them easily and have them completely integrated at once. You just need to do the following:</a:t>
            </a:r>
            <a:endParaRPr sz="1200" dirty="0">
              <a:solidFill>
                <a:schemeClr val="dk1"/>
              </a:solidFill>
            </a:endParaRPr>
          </a:p>
          <a:p>
            <a:pPr marL="914400" lvl="1" indent="-304800" algn="l" rtl="0">
              <a:spcBef>
                <a:spcPts val="1600"/>
              </a:spcBef>
              <a:spcAft>
                <a:spcPts val="0"/>
              </a:spcAft>
              <a:buClr>
                <a:schemeClr val="dk1"/>
              </a:buClr>
              <a:buSzPts val="1200"/>
              <a:buFont typeface="Lexend Deca Medium"/>
              <a:buChar char="○"/>
            </a:pPr>
            <a:r>
              <a:rPr lang="en" sz="1200" dirty="0">
                <a:solidFill>
                  <a:schemeClr val="dk1"/>
                </a:solidFill>
              </a:rPr>
              <a:t>Select the element that you want to copy</a:t>
            </a:r>
            <a:endParaRPr sz="1200" dirty="0">
              <a:solidFill>
                <a:schemeClr val="dk1"/>
              </a:solidFill>
            </a:endParaRPr>
          </a:p>
          <a:p>
            <a:pPr marL="914400" lvl="1" indent="-304800" algn="l" rtl="0">
              <a:spcBef>
                <a:spcPts val="0"/>
              </a:spcBef>
              <a:spcAft>
                <a:spcPts val="0"/>
              </a:spcAft>
              <a:buClr>
                <a:schemeClr val="dk1"/>
              </a:buClr>
              <a:buSzPts val="1200"/>
              <a:buFont typeface="Lexend Deca Medium"/>
              <a:buChar char="○"/>
            </a:pPr>
            <a:r>
              <a:rPr lang="en" sz="1200" dirty="0">
                <a:solidFill>
                  <a:schemeClr val="dk1"/>
                </a:solidFill>
              </a:rPr>
              <a:t>Right-click and choose “Copy”</a:t>
            </a:r>
            <a:endParaRPr sz="1200" dirty="0">
              <a:solidFill>
                <a:schemeClr val="dk1"/>
              </a:solidFill>
            </a:endParaRPr>
          </a:p>
          <a:p>
            <a:pPr marL="914400" lvl="1" indent="-304800" algn="l" rtl="0">
              <a:spcBef>
                <a:spcPts val="0"/>
              </a:spcBef>
              <a:spcAft>
                <a:spcPts val="0"/>
              </a:spcAft>
              <a:buClr>
                <a:schemeClr val="dk1"/>
              </a:buClr>
              <a:buSzPts val="1200"/>
              <a:buFont typeface="Lexend Deca Medium"/>
              <a:buChar char="○"/>
            </a:pPr>
            <a:r>
              <a:rPr lang="en" sz="1200" dirty="0">
                <a:solidFill>
                  <a:schemeClr val="dk1"/>
                </a:solidFill>
              </a:rPr>
              <a:t>Go to the slide where you want the element to appear</a:t>
            </a:r>
            <a:endParaRPr sz="1200" dirty="0">
              <a:solidFill>
                <a:schemeClr val="dk1"/>
              </a:solidFill>
            </a:endParaRPr>
          </a:p>
          <a:p>
            <a:pPr marL="914400" lvl="1" indent="-304800" algn="l" rtl="0">
              <a:spcBef>
                <a:spcPts val="0"/>
              </a:spcBef>
              <a:spcAft>
                <a:spcPts val="0"/>
              </a:spcAft>
              <a:buClr>
                <a:schemeClr val="dk1"/>
              </a:buClr>
              <a:buSzPts val="1200"/>
              <a:buFont typeface="Lexend Deca Medium"/>
              <a:buChar char="○"/>
            </a:pPr>
            <a:r>
              <a:rPr lang="en" sz="1200" dirty="0">
                <a:solidFill>
                  <a:schemeClr val="dk1"/>
                </a:solidFill>
              </a:rPr>
              <a:t>Right-click and choose “Paste”</a:t>
            </a:r>
            <a:endParaRPr sz="1200" dirty="0">
              <a:solidFill>
                <a:schemeClr val="dk1"/>
              </a:solidFill>
            </a:endParaRPr>
          </a:p>
        </p:txBody>
      </p:sp>
      <p:pic>
        <p:nvPicPr>
          <p:cNvPr id="2" name="Imagen 1">
            <a:extLst>
              <a:ext uri="{FF2B5EF4-FFF2-40B4-BE49-F238E27FC236}">
                <a16:creationId xmlns:a16="http://schemas.microsoft.com/office/drawing/2014/main" id="{13F84704-6E89-7FFF-96D9-2E1E21AFC916}"/>
              </a:ext>
            </a:extLst>
          </p:cNvPr>
          <p:cNvPicPr>
            <a:picLocks noChangeAspect="1"/>
          </p:cNvPicPr>
          <p:nvPr/>
        </p:nvPicPr>
        <p:blipFill>
          <a:blip r:embed="rId4"/>
          <a:stretch>
            <a:fillRect/>
          </a:stretch>
        </p:blipFill>
        <p:spPr>
          <a:xfrm>
            <a:off x="-141716" y="-151142"/>
            <a:ext cx="9444414" cy="547884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9"/>
        <p:cNvGrpSpPr/>
        <p:nvPr/>
      </p:nvGrpSpPr>
      <p:grpSpPr>
        <a:xfrm>
          <a:off x="0" y="0"/>
          <a:ext cx="0" cy="0"/>
          <a:chOff x="0" y="0"/>
          <a:chExt cx="0" cy="0"/>
        </a:xfrm>
      </p:grpSpPr>
      <p:sp>
        <p:nvSpPr>
          <p:cNvPr id="980" name="Google Shape;980;p1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a:t>PR &amp; ORGANIZATIONAL COMMUNICATION</a:t>
            </a:r>
            <a:endParaRPr sz="2500"/>
          </a:p>
        </p:txBody>
      </p:sp>
      <p:grpSp>
        <p:nvGrpSpPr>
          <p:cNvPr id="981" name="Google Shape;981;p17"/>
          <p:cNvGrpSpPr/>
          <p:nvPr/>
        </p:nvGrpSpPr>
        <p:grpSpPr>
          <a:xfrm>
            <a:off x="719440" y="1162059"/>
            <a:ext cx="3497325" cy="919808"/>
            <a:chOff x="719440" y="1162059"/>
            <a:chExt cx="3497325" cy="919808"/>
          </a:xfrm>
        </p:grpSpPr>
        <p:sp>
          <p:nvSpPr>
            <p:cNvPr id="982" name="Google Shape;982;p17"/>
            <p:cNvSpPr/>
            <p:nvPr/>
          </p:nvSpPr>
          <p:spPr>
            <a:xfrm>
              <a:off x="722551" y="1309225"/>
              <a:ext cx="708300" cy="725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7"/>
            <p:cNvSpPr/>
            <p:nvPr/>
          </p:nvSpPr>
          <p:spPr>
            <a:xfrm>
              <a:off x="719440" y="1309225"/>
              <a:ext cx="708300" cy="71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7"/>
            <p:cNvSpPr txBox="1"/>
            <p:nvPr/>
          </p:nvSpPr>
          <p:spPr>
            <a:xfrm>
              <a:off x="818114" y="1316907"/>
              <a:ext cx="517500" cy="7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accent2"/>
                  </a:solidFill>
                  <a:latin typeface="Lexend Deca Black"/>
                  <a:ea typeface="Lexend Deca Black"/>
                  <a:cs typeface="Lexend Deca Black"/>
                  <a:sym typeface="Lexend Deca Black"/>
                </a:rPr>
                <a:t>1</a:t>
              </a:r>
              <a:endParaRPr sz="3200">
                <a:solidFill>
                  <a:schemeClr val="accent2"/>
                </a:solidFill>
                <a:latin typeface="Lexend Deca Black"/>
                <a:ea typeface="Lexend Deca Black"/>
                <a:cs typeface="Lexend Deca Black"/>
                <a:sym typeface="Lexend Deca Black"/>
              </a:endParaRPr>
            </a:p>
          </p:txBody>
        </p:sp>
        <p:grpSp>
          <p:nvGrpSpPr>
            <p:cNvPr id="985" name="Google Shape;985;p17"/>
            <p:cNvGrpSpPr/>
            <p:nvPr/>
          </p:nvGrpSpPr>
          <p:grpSpPr>
            <a:xfrm>
              <a:off x="1507278" y="1162059"/>
              <a:ext cx="2709488" cy="919808"/>
              <a:chOff x="5112327" y="1008050"/>
              <a:chExt cx="3090905" cy="919808"/>
            </a:xfrm>
          </p:grpSpPr>
          <p:sp>
            <p:nvSpPr>
              <p:cNvPr id="986" name="Google Shape;986;p17"/>
              <p:cNvSpPr txBox="1"/>
              <p:nvPr/>
            </p:nvSpPr>
            <p:spPr>
              <a:xfrm>
                <a:off x="5112332" y="1008050"/>
                <a:ext cx="3090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latin typeface="Lexend Deca Black"/>
                    <a:ea typeface="Lexend Deca Black"/>
                    <a:cs typeface="Lexend Deca Black"/>
                    <a:sym typeface="Lexend Deca Black"/>
                  </a:rPr>
                  <a:t>Public relations</a:t>
                </a:r>
                <a:endParaRPr sz="2000">
                  <a:latin typeface="Lexend Deca Black"/>
                  <a:ea typeface="Lexend Deca Black"/>
                  <a:cs typeface="Lexend Deca Black"/>
                  <a:sym typeface="Lexend Deca Black"/>
                </a:endParaRPr>
              </a:p>
            </p:txBody>
          </p:sp>
          <p:sp>
            <p:nvSpPr>
              <p:cNvPr id="987" name="Google Shape;987;p17"/>
              <p:cNvSpPr txBox="1"/>
              <p:nvPr/>
            </p:nvSpPr>
            <p:spPr>
              <a:xfrm>
                <a:off x="5112327" y="1408258"/>
                <a:ext cx="3090900" cy="5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Medium"/>
                    <a:ea typeface="Lexend Deca Medium"/>
                    <a:cs typeface="Lexend Deca Medium"/>
                    <a:sym typeface="Lexend Deca Medium"/>
                  </a:rPr>
                  <a:t>Saturn is the second-largest planet in the Solar System</a:t>
                </a:r>
                <a:endParaRPr>
                  <a:latin typeface="Lexend Deca Medium"/>
                  <a:ea typeface="Lexend Deca Medium"/>
                  <a:cs typeface="Lexend Deca Medium"/>
                  <a:sym typeface="Lexend Deca Medium"/>
                </a:endParaRPr>
              </a:p>
            </p:txBody>
          </p:sp>
        </p:grpSp>
      </p:grpSp>
      <p:grpSp>
        <p:nvGrpSpPr>
          <p:cNvPr id="988" name="Google Shape;988;p17"/>
          <p:cNvGrpSpPr/>
          <p:nvPr/>
        </p:nvGrpSpPr>
        <p:grpSpPr>
          <a:xfrm>
            <a:off x="2518253" y="2376121"/>
            <a:ext cx="3497325" cy="919808"/>
            <a:chOff x="2823328" y="2302409"/>
            <a:chExt cx="3497325" cy="919808"/>
          </a:xfrm>
        </p:grpSpPr>
        <p:sp>
          <p:nvSpPr>
            <p:cNvPr id="989" name="Google Shape;989;p17"/>
            <p:cNvSpPr/>
            <p:nvPr/>
          </p:nvSpPr>
          <p:spPr>
            <a:xfrm>
              <a:off x="2826438" y="2449575"/>
              <a:ext cx="708300" cy="725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7"/>
            <p:cNvSpPr/>
            <p:nvPr/>
          </p:nvSpPr>
          <p:spPr>
            <a:xfrm>
              <a:off x="2823328" y="2449575"/>
              <a:ext cx="708300" cy="71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7"/>
            <p:cNvSpPr txBox="1"/>
            <p:nvPr/>
          </p:nvSpPr>
          <p:spPr>
            <a:xfrm>
              <a:off x="2922002" y="2457257"/>
              <a:ext cx="517500" cy="7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accent2"/>
                  </a:solidFill>
                  <a:latin typeface="Lexend Deca Black"/>
                  <a:ea typeface="Lexend Deca Black"/>
                  <a:cs typeface="Lexend Deca Black"/>
                  <a:sym typeface="Lexend Deca Black"/>
                </a:rPr>
                <a:t>2</a:t>
              </a:r>
              <a:endParaRPr sz="3200">
                <a:solidFill>
                  <a:schemeClr val="accent2"/>
                </a:solidFill>
                <a:latin typeface="Lexend Deca Black"/>
                <a:ea typeface="Lexend Deca Black"/>
                <a:cs typeface="Lexend Deca Black"/>
                <a:sym typeface="Lexend Deca Black"/>
              </a:endParaRPr>
            </a:p>
          </p:txBody>
        </p:sp>
        <p:grpSp>
          <p:nvGrpSpPr>
            <p:cNvPr id="992" name="Google Shape;992;p17"/>
            <p:cNvGrpSpPr/>
            <p:nvPr/>
          </p:nvGrpSpPr>
          <p:grpSpPr>
            <a:xfrm>
              <a:off x="3611166" y="2302409"/>
              <a:ext cx="2709488" cy="919808"/>
              <a:chOff x="5112327" y="1008050"/>
              <a:chExt cx="3090905" cy="919808"/>
            </a:xfrm>
          </p:grpSpPr>
          <p:sp>
            <p:nvSpPr>
              <p:cNvPr id="993" name="Google Shape;993;p17"/>
              <p:cNvSpPr txBox="1"/>
              <p:nvPr/>
            </p:nvSpPr>
            <p:spPr>
              <a:xfrm>
                <a:off x="5112332" y="1008050"/>
                <a:ext cx="3090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latin typeface="Lexend Deca Black"/>
                    <a:ea typeface="Lexend Deca Black"/>
                    <a:cs typeface="Lexend Deca Black"/>
                    <a:sym typeface="Lexend Deca Black"/>
                  </a:rPr>
                  <a:t>Organization</a:t>
                </a:r>
                <a:endParaRPr sz="2000">
                  <a:latin typeface="Lexend Deca Black"/>
                  <a:ea typeface="Lexend Deca Black"/>
                  <a:cs typeface="Lexend Deca Black"/>
                  <a:sym typeface="Lexend Deca Black"/>
                </a:endParaRPr>
              </a:p>
            </p:txBody>
          </p:sp>
          <p:sp>
            <p:nvSpPr>
              <p:cNvPr id="994" name="Google Shape;994;p17"/>
              <p:cNvSpPr txBox="1"/>
              <p:nvPr/>
            </p:nvSpPr>
            <p:spPr>
              <a:xfrm>
                <a:off x="5112327" y="1408258"/>
                <a:ext cx="3090900" cy="5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Medium"/>
                    <a:ea typeface="Lexend Deca Medium"/>
                    <a:cs typeface="Lexend Deca Medium"/>
                    <a:sym typeface="Lexend Deca Medium"/>
                  </a:rPr>
                  <a:t>Despite being red, Mars is actually a cold place</a:t>
                </a:r>
                <a:endParaRPr>
                  <a:latin typeface="Lexend Deca Medium"/>
                  <a:ea typeface="Lexend Deca Medium"/>
                  <a:cs typeface="Lexend Deca Medium"/>
                  <a:sym typeface="Lexend Deca Medium"/>
                </a:endParaRPr>
              </a:p>
            </p:txBody>
          </p:sp>
        </p:grpSp>
      </p:grpSp>
      <p:grpSp>
        <p:nvGrpSpPr>
          <p:cNvPr id="995" name="Google Shape;995;p17"/>
          <p:cNvGrpSpPr/>
          <p:nvPr/>
        </p:nvGrpSpPr>
        <p:grpSpPr>
          <a:xfrm>
            <a:off x="4317065" y="3590184"/>
            <a:ext cx="3497325" cy="919808"/>
            <a:chOff x="4926665" y="3590184"/>
            <a:chExt cx="3497325" cy="919808"/>
          </a:xfrm>
        </p:grpSpPr>
        <p:sp>
          <p:nvSpPr>
            <p:cNvPr id="996" name="Google Shape;996;p17"/>
            <p:cNvSpPr/>
            <p:nvPr/>
          </p:nvSpPr>
          <p:spPr>
            <a:xfrm>
              <a:off x="4929776" y="3737350"/>
              <a:ext cx="708300" cy="725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7"/>
            <p:cNvSpPr/>
            <p:nvPr/>
          </p:nvSpPr>
          <p:spPr>
            <a:xfrm>
              <a:off x="4926665" y="3737350"/>
              <a:ext cx="708300" cy="71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7"/>
            <p:cNvSpPr txBox="1"/>
            <p:nvPr/>
          </p:nvSpPr>
          <p:spPr>
            <a:xfrm>
              <a:off x="5025339" y="3745032"/>
              <a:ext cx="517500" cy="7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accent2"/>
                  </a:solidFill>
                  <a:latin typeface="Lexend Deca Black"/>
                  <a:ea typeface="Lexend Deca Black"/>
                  <a:cs typeface="Lexend Deca Black"/>
                  <a:sym typeface="Lexend Deca Black"/>
                </a:rPr>
                <a:t>3</a:t>
              </a:r>
              <a:endParaRPr sz="3200">
                <a:solidFill>
                  <a:schemeClr val="accent2"/>
                </a:solidFill>
                <a:latin typeface="Lexend Deca Black"/>
                <a:ea typeface="Lexend Deca Black"/>
                <a:cs typeface="Lexend Deca Black"/>
                <a:sym typeface="Lexend Deca Black"/>
              </a:endParaRPr>
            </a:p>
          </p:txBody>
        </p:sp>
        <p:grpSp>
          <p:nvGrpSpPr>
            <p:cNvPr id="999" name="Google Shape;999;p17"/>
            <p:cNvGrpSpPr/>
            <p:nvPr/>
          </p:nvGrpSpPr>
          <p:grpSpPr>
            <a:xfrm>
              <a:off x="5714503" y="3590184"/>
              <a:ext cx="2709488" cy="919808"/>
              <a:chOff x="5112327" y="1008050"/>
              <a:chExt cx="3090905" cy="919808"/>
            </a:xfrm>
          </p:grpSpPr>
          <p:sp>
            <p:nvSpPr>
              <p:cNvPr id="1000" name="Google Shape;1000;p17"/>
              <p:cNvSpPr txBox="1"/>
              <p:nvPr/>
            </p:nvSpPr>
            <p:spPr>
              <a:xfrm>
                <a:off x="5112332" y="1008050"/>
                <a:ext cx="3090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latin typeface="Lexend Deca Black"/>
                    <a:ea typeface="Lexend Deca Black"/>
                    <a:cs typeface="Lexend Deca Black"/>
                    <a:sym typeface="Lexend Deca Black"/>
                  </a:rPr>
                  <a:t>Certification</a:t>
                </a:r>
                <a:endParaRPr sz="2000">
                  <a:latin typeface="Lexend Deca Black"/>
                  <a:ea typeface="Lexend Deca Black"/>
                  <a:cs typeface="Lexend Deca Black"/>
                  <a:sym typeface="Lexend Deca Black"/>
                </a:endParaRPr>
              </a:p>
            </p:txBody>
          </p:sp>
          <p:sp>
            <p:nvSpPr>
              <p:cNvPr id="1001" name="Google Shape;1001;p17"/>
              <p:cNvSpPr txBox="1"/>
              <p:nvPr/>
            </p:nvSpPr>
            <p:spPr>
              <a:xfrm>
                <a:off x="5112327" y="1408258"/>
                <a:ext cx="3090900" cy="5196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Medium"/>
                    <a:ea typeface="Lexend Deca Medium"/>
                    <a:cs typeface="Lexend Deca Medium"/>
                    <a:sym typeface="Lexend Deca Medium"/>
                  </a:rPr>
                  <a:t>Neptune is the fourth-largest planet</a:t>
                </a:r>
                <a:endParaRPr>
                  <a:latin typeface="Lexend Deca Medium"/>
                  <a:ea typeface="Lexend Deca Medium"/>
                  <a:cs typeface="Lexend Deca Medium"/>
                  <a:sym typeface="Lexend Deca Medium"/>
                </a:endParaRPr>
              </a:p>
            </p:txBody>
          </p:sp>
        </p:grpSp>
      </p:grpSp>
      <p:cxnSp>
        <p:nvCxnSpPr>
          <p:cNvPr id="1002" name="Google Shape;1002;p17"/>
          <p:cNvCxnSpPr>
            <a:stCxn id="982" idx="2"/>
            <a:endCxn id="990" idx="2"/>
          </p:cNvCxnSpPr>
          <p:nvPr/>
        </p:nvCxnSpPr>
        <p:spPr>
          <a:xfrm rot="-5400000" flipH="1">
            <a:off x="1373551" y="1737475"/>
            <a:ext cx="847800" cy="1441500"/>
          </a:xfrm>
          <a:prstGeom prst="bentConnector2">
            <a:avLst/>
          </a:prstGeom>
          <a:noFill/>
          <a:ln w="9525" cap="flat" cmpd="sng">
            <a:solidFill>
              <a:schemeClr val="lt1"/>
            </a:solidFill>
            <a:prstDash val="solid"/>
            <a:round/>
            <a:headEnd type="none" w="med" len="med"/>
            <a:tailEnd type="triangle" w="med" len="med"/>
          </a:ln>
        </p:spPr>
      </p:cxnSp>
      <p:cxnSp>
        <p:nvCxnSpPr>
          <p:cNvPr id="1003" name="Google Shape;1003;p17"/>
          <p:cNvCxnSpPr>
            <a:stCxn id="991" idx="2"/>
            <a:endCxn id="997" idx="2"/>
          </p:cNvCxnSpPr>
          <p:nvPr/>
        </p:nvCxnSpPr>
        <p:spPr>
          <a:xfrm rot="-5400000" flipH="1">
            <a:off x="3165027" y="2943920"/>
            <a:ext cx="862800" cy="1441500"/>
          </a:xfrm>
          <a:prstGeom prst="bentConnector2">
            <a:avLst/>
          </a:prstGeom>
          <a:noFill/>
          <a:ln w="9525" cap="flat" cmpd="sng">
            <a:solidFill>
              <a:schemeClr val="lt1"/>
            </a:solidFill>
            <a:prstDash val="solid"/>
            <a:round/>
            <a:headEnd type="none" w="med" len="med"/>
            <a:tailEnd type="triangle" w="med" len="med"/>
          </a:ln>
        </p:spPr>
      </p:cxnSp>
      <p:grpSp>
        <p:nvGrpSpPr>
          <p:cNvPr id="1004" name="Google Shape;1004;p17"/>
          <p:cNvGrpSpPr/>
          <p:nvPr/>
        </p:nvGrpSpPr>
        <p:grpSpPr>
          <a:xfrm>
            <a:off x="4292967" y="1500143"/>
            <a:ext cx="393990" cy="393568"/>
            <a:chOff x="1742965" y="1502959"/>
            <a:chExt cx="333692" cy="333363"/>
          </a:xfrm>
        </p:grpSpPr>
        <p:sp>
          <p:nvSpPr>
            <p:cNvPr id="1005" name="Google Shape;1005;p17"/>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7"/>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7"/>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7"/>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17"/>
          <p:cNvGrpSpPr/>
          <p:nvPr/>
        </p:nvGrpSpPr>
        <p:grpSpPr>
          <a:xfrm>
            <a:off x="6091771" y="2671010"/>
            <a:ext cx="393978" cy="330047"/>
            <a:chOff x="3044614" y="2418033"/>
            <a:chExt cx="376184" cy="315141"/>
          </a:xfrm>
        </p:grpSpPr>
        <p:sp>
          <p:nvSpPr>
            <p:cNvPr id="1010" name="Google Shape;1010;p17"/>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7"/>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7"/>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7"/>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7"/>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7"/>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7"/>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7"/>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7"/>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17"/>
          <p:cNvGrpSpPr/>
          <p:nvPr/>
        </p:nvGrpSpPr>
        <p:grpSpPr>
          <a:xfrm>
            <a:off x="7890608" y="3905749"/>
            <a:ext cx="529884" cy="393559"/>
            <a:chOff x="3486572" y="2433470"/>
            <a:chExt cx="379328" cy="281738"/>
          </a:xfrm>
        </p:grpSpPr>
        <p:sp>
          <p:nvSpPr>
            <p:cNvPr id="1020" name="Google Shape;1020;p17"/>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D052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7"/>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7"/>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7"/>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7"/>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D052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7"/>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7"/>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EC6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n 1">
            <a:extLst>
              <a:ext uri="{FF2B5EF4-FFF2-40B4-BE49-F238E27FC236}">
                <a16:creationId xmlns:a16="http://schemas.microsoft.com/office/drawing/2014/main" id="{CD02F29E-234D-D60D-8313-E86CCD20B8C3}"/>
              </a:ext>
            </a:extLst>
          </p:cNvPr>
          <p:cNvPicPr>
            <a:picLocks noChangeAspect="1"/>
          </p:cNvPicPr>
          <p:nvPr/>
        </p:nvPicPr>
        <p:blipFill rotWithShape="1">
          <a:blip r:embed="rId3"/>
          <a:srcRect t="3967" b="8806"/>
          <a:stretch/>
        </p:blipFill>
        <p:spPr>
          <a:xfrm>
            <a:off x="-145426" y="-1"/>
            <a:ext cx="9434852" cy="5143501"/>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0"/>
        <p:cNvGrpSpPr/>
        <p:nvPr/>
      </p:nvGrpSpPr>
      <p:grpSpPr>
        <a:xfrm>
          <a:off x="0" y="0"/>
          <a:ext cx="0" cy="0"/>
          <a:chOff x="0" y="0"/>
          <a:chExt cx="0" cy="0"/>
        </a:xfrm>
      </p:grpSpPr>
      <p:sp>
        <p:nvSpPr>
          <p:cNvPr id="1031" name="Google Shape;1031;p18"/>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a:t>PR &amp; ORGANIZATIONAL COMMUNICATION</a:t>
            </a:r>
            <a:endParaRPr sz="2500"/>
          </a:p>
        </p:txBody>
      </p:sp>
      <p:grpSp>
        <p:nvGrpSpPr>
          <p:cNvPr id="1032" name="Google Shape;1032;p18"/>
          <p:cNvGrpSpPr/>
          <p:nvPr/>
        </p:nvGrpSpPr>
        <p:grpSpPr>
          <a:xfrm>
            <a:off x="716863" y="1554575"/>
            <a:ext cx="2225125" cy="969675"/>
            <a:chOff x="716863" y="1554575"/>
            <a:chExt cx="2225125" cy="969675"/>
          </a:xfrm>
        </p:grpSpPr>
        <p:sp>
          <p:nvSpPr>
            <p:cNvPr id="1033" name="Google Shape;1033;p18"/>
            <p:cNvSpPr txBox="1"/>
            <p:nvPr/>
          </p:nvSpPr>
          <p:spPr>
            <a:xfrm>
              <a:off x="716863" y="1554575"/>
              <a:ext cx="2225100" cy="48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Lexend Deca Black"/>
                  <a:ea typeface="Lexend Deca Black"/>
                  <a:cs typeface="Lexend Deca Black"/>
                  <a:sym typeface="Lexend Deca Black"/>
                </a:rPr>
                <a:t>Media</a:t>
              </a:r>
              <a:endParaRPr sz="2000">
                <a:solidFill>
                  <a:schemeClr val="dk1"/>
                </a:solidFill>
                <a:latin typeface="Lexend Deca Black"/>
                <a:ea typeface="Lexend Deca Black"/>
                <a:cs typeface="Lexend Deca Black"/>
                <a:sym typeface="Lexend Deca Black"/>
              </a:endParaRPr>
            </a:p>
          </p:txBody>
        </p:sp>
        <p:sp>
          <p:nvSpPr>
            <p:cNvPr id="1034" name="Google Shape;1034;p18"/>
            <p:cNvSpPr txBox="1"/>
            <p:nvPr/>
          </p:nvSpPr>
          <p:spPr>
            <a:xfrm>
              <a:off x="716888" y="2043350"/>
              <a:ext cx="2225100" cy="48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Medium"/>
                  <a:ea typeface="Lexend Deca Medium"/>
                  <a:cs typeface="Lexend Deca Medium"/>
                  <a:sym typeface="Lexend Deca Medium"/>
                </a:rPr>
                <a:t>Jupiter is a gas giant and the biggest planet</a:t>
              </a:r>
              <a:endParaRPr>
                <a:solidFill>
                  <a:schemeClr val="dk1"/>
                </a:solidFill>
                <a:latin typeface="Lexend Deca Medium"/>
                <a:ea typeface="Lexend Deca Medium"/>
                <a:cs typeface="Lexend Deca Medium"/>
                <a:sym typeface="Lexend Deca Medium"/>
              </a:endParaRPr>
            </a:p>
          </p:txBody>
        </p:sp>
      </p:grpSp>
      <p:grpSp>
        <p:nvGrpSpPr>
          <p:cNvPr id="1035" name="Google Shape;1035;p18"/>
          <p:cNvGrpSpPr/>
          <p:nvPr/>
        </p:nvGrpSpPr>
        <p:grpSpPr>
          <a:xfrm>
            <a:off x="6201988" y="1554575"/>
            <a:ext cx="2225100" cy="969675"/>
            <a:chOff x="6201988" y="1554575"/>
            <a:chExt cx="2225100" cy="969675"/>
          </a:xfrm>
        </p:grpSpPr>
        <p:sp>
          <p:nvSpPr>
            <p:cNvPr id="1036" name="Google Shape;1036;p18"/>
            <p:cNvSpPr txBox="1"/>
            <p:nvPr/>
          </p:nvSpPr>
          <p:spPr>
            <a:xfrm>
              <a:off x="6201988" y="1554575"/>
              <a:ext cx="2225100" cy="480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dk1"/>
                  </a:solidFill>
                  <a:latin typeface="Lexend Deca Black"/>
                  <a:ea typeface="Lexend Deca Black"/>
                  <a:cs typeface="Lexend Deca Black"/>
                  <a:sym typeface="Lexend Deca Black"/>
                </a:rPr>
                <a:t>Publishers</a:t>
              </a:r>
              <a:endParaRPr sz="2000">
                <a:solidFill>
                  <a:schemeClr val="dk1"/>
                </a:solidFill>
                <a:latin typeface="Lexend Deca Black"/>
                <a:ea typeface="Lexend Deca Black"/>
                <a:cs typeface="Lexend Deca Black"/>
                <a:sym typeface="Lexend Deca Black"/>
              </a:endParaRPr>
            </a:p>
          </p:txBody>
        </p:sp>
        <p:sp>
          <p:nvSpPr>
            <p:cNvPr id="1037" name="Google Shape;1037;p18"/>
            <p:cNvSpPr txBox="1"/>
            <p:nvPr/>
          </p:nvSpPr>
          <p:spPr>
            <a:xfrm>
              <a:off x="6201988" y="2043350"/>
              <a:ext cx="2225100" cy="480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exend Deca Medium"/>
                  <a:ea typeface="Lexend Deca Medium"/>
                  <a:cs typeface="Lexend Deca Medium"/>
                  <a:sym typeface="Lexend Deca Medium"/>
                </a:rPr>
                <a:t>Neptune is the farthest planet from the Sun</a:t>
              </a:r>
              <a:endParaRPr>
                <a:solidFill>
                  <a:schemeClr val="dk1"/>
                </a:solidFill>
                <a:latin typeface="Lexend Deca Medium"/>
                <a:ea typeface="Lexend Deca Medium"/>
                <a:cs typeface="Lexend Deca Medium"/>
                <a:sym typeface="Lexend Deca Medium"/>
              </a:endParaRPr>
            </a:p>
          </p:txBody>
        </p:sp>
      </p:grpSp>
      <p:grpSp>
        <p:nvGrpSpPr>
          <p:cNvPr id="1038" name="Google Shape;1038;p18"/>
          <p:cNvGrpSpPr/>
          <p:nvPr/>
        </p:nvGrpSpPr>
        <p:grpSpPr>
          <a:xfrm>
            <a:off x="716863" y="3272775"/>
            <a:ext cx="2225125" cy="969675"/>
            <a:chOff x="716863" y="3272775"/>
            <a:chExt cx="2225125" cy="969675"/>
          </a:xfrm>
        </p:grpSpPr>
        <p:sp>
          <p:nvSpPr>
            <p:cNvPr id="1039" name="Google Shape;1039;p18"/>
            <p:cNvSpPr txBox="1"/>
            <p:nvPr/>
          </p:nvSpPr>
          <p:spPr>
            <a:xfrm>
              <a:off x="716863" y="3272775"/>
              <a:ext cx="2225100" cy="48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Lexend Deca Black"/>
                  <a:ea typeface="Lexend Deca Black"/>
                  <a:cs typeface="Lexend Deca Black"/>
                  <a:sym typeface="Lexend Deca Black"/>
                </a:rPr>
                <a:t>Broadcast</a:t>
              </a:r>
              <a:endParaRPr sz="2000">
                <a:solidFill>
                  <a:schemeClr val="dk1"/>
                </a:solidFill>
                <a:latin typeface="Lexend Deca Black"/>
                <a:ea typeface="Lexend Deca Black"/>
                <a:cs typeface="Lexend Deca Black"/>
                <a:sym typeface="Lexend Deca Black"/>
              </a:endParaRPr>
            </a:p>
          </p:txBody>
        </p:sp>
        <p:sp>
          <p:nvSpPr>
            <p:cNvPr id="1040" name="Google Shape;1040;p18"/>
            <p:cNvSpPr txBox="1"/>
            <p:nvPr/>
          </p:nvSpPr>
          <p:spPr>
            <a:xfrm>
              <a:off x="716888" y="3761550"/>
              <a:ext cx="2225100" cy="480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Medium"/>
                  <a:ea typeface="Lexend Deca Medium"/>
                  <a:cs typeface="Lexend Deca Medium"/>
                  <a:sym typeface="Lexend Deca Medium"/>
                </a:rPr>
                <a:t>Mercury is the closest planet to the Sun</a:t>
              </a:r>
              <a:endParaRPr>
                <a:solidFill>
                  <a:schemeClr val="dk1"/>
                </a:solidFill>
                <a:latin typeface="Lexend Deca Medium"/>
                <a:ea typeface="Lexend Deca Medium"/>
                <a:cs typeface="Lexend Deca Medium"/>
                <a:sym typeface="Lexend Deca Medium"/>
              </a:endParaRPr>
            </a:p>
          </p:txBody>
        </p:sp>
      </p:grpSp>
      <p:grpSp>
        <p:nvGrpSpPr>
          <p:cNvPr id="1041" name="Google Shape;1041;p18"/>
          <p:cNvGrpSpPr/>
          <p:nvPr/>
        </p:nvGrpSpPr>
        <p:grpSpPr>
          <a:xfrm>
            <a:off x="6198450" y="3272838"/>
            <a:ext cx="2225100" cy="969675"/>
            <a:chOff x="6198350" y="3272775"/>
            <a:chExt cx="2225100" cy="969675"/>
          </a:xfrm>
        </p:grpSpPr>
        <p:sp>
          <p:nvSpPr>
            <p:cNvPr id="1042" name="Google Shape;1042;p18"/>
            <p:cNvSpPr txBox="1"/>
            <p:nvPr/>
          </p:nvSpPr>
          <p:spPr>
            <a:xfrm>
              <a:off x="6198350" y="3272775"/>
              <a:ext cx="2225100" cy="480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dk1"/>
                  </a:solidFill>
                  <a:latin typeface="Lexend Deca Black"/>
                  <a:ea typeface="Lexend Deca Black"/>
                  <a:cs typeface="Lexend Deca Black"/>
                  <a:sym typeface="Lexend Deca Black"/>
                </a:rPr>
                <a:t>Events</a:t>
              </a:r>
              <a:endParaRPr sz="2000">
                <a:solidFill>
                  <a:schemeClr val="dk1"/>
                </a:solidFill>
                <a:latin typeface="Lexend Deca Black"/>
                <a:ea typeface="Lexend Deca Black"/>
                <a:cs typeface="Lexend Deca Black"/>
                <a:sym typeface="Lexend Deca Black"/>
              </a:endParaRPr>
            </a:p>
          </p:txBody>
        </p:sp>
        <p:sp>
          <p:nvSpPr>
            <p:cNvPr id="1043" name="Google Shape;1043;p18"/>
            <p:cNvSpPr txBox="1"/>
            <p:nvPr/>
          </p:nvSpPr>
          <p:spPr>
            <a:xfrm>
              <a:off x="6198350" y="3761550"/>
              <a:ext cx="2225100" cy="480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exend Deca Medium"/>
                  <a:ea typeface="Lexend Deca Medium"/>
                  <a:cs typeface="Lexend Deca Medium"/>
                  <a:sym typeface="Lexend Deca Medium"/>
                </a:rPr>
                <a:t>Despite being red, Mars is a cold place</a:t>
              </a:r>
              <a:endParaRPr>
                <a:solidFill>
                  <a:schemeClr val="dk1"/>
                </a:solidFill>
                <a:latin typeface="Lexend Deca Medium"/>
                <a:ea typeface="Lexend Deca Medium"/>
                <a:cs typeface="Lexend Deca Medium"/>
                <a:sym typeface="Lexend Deca Medium"/>
              </a:endParaRPr>
            </a:p>
          </p:txBody>
        </p:sp>
      </p:grpSp>
      <p:sp>
        <p:nvSpPr>
          <p:cNvPr id="1044" name="Google Shape;1044;p18"/>
          <p:cNvSpPr txBox="1"/>
          <p:nvPr/>
        </p:nvSpPr>
        <p:spPr>
          <a:xfrm>
            <a:off x="3662075" y="2575000"/>
            <a:ext cx="1819800" cy="64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Lexend Deca Black"/>
                <a:ea typeface="Lexend Deca Black"/>
                <a:cs typeface="Lexend Deca Black"/>
                <a:sym typeface="Lexend Deca Black"/>
              </a:rPr>
              <a:t>Major areas</a:t>
            </a:r>
            <a:endParaRPr sz="2000">
              <a:solidFill>
                <a:schemeClr val="dk1"/>
              </a:solidFill>
              <a:latin typeface="Lexend Deca Black"/>
              <a:ea typeface="Lexend Deca Black"/>
              <a:cs typeface="Lexend Deca Black"/>
              <a:sym typeface="Lexend Deca Black"/>
            </a:endParaRPr>
          </a:p>
        </p:txBody>
      </p:sp>
      <p:sp>
        <p:nvSpPr>
          <p:cNvPr id="1045" name="Google Shape;1045;p18"/>
          <p:cNvSpPr/>
          <p:nvPr/>
        </p:nvSpPr>
        <p:spPr>
          <a:xfrm>
            <a:off x="2942000" y="1671163"/>
            <a:ext cx="736500" cy="736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8"/>
          <p:cNvSpPr/>
          <p:nvPr/>
        </p:nvSpPr>
        <p:spPr>
          <a:xfrm>
            <a:off x="2942000" y="3389113"/>
            <a:ext cx="736500" cy="736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8"/>
          <p:cNvSpPr/>
          <p:nvPr/>
        </p:nvSpPr>
        <p:spPr>
          <a:xfrm>
            <a:off x="5481875" y="1671163"/>
            <a:ext cx="736500" cy="736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8"/>
          <p:cNvSpPr/>
          <p:nvPr/>
        </p:nvSpPr>
        <p:spPr>
          <a:xfrm>
            <a:off x="5481875" y="3389113"/>
            <a:ext cx="736500" cy="7365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49" name="Google Shape;1049;p18"/>
          <p:cNvCxnSpPr>
            <a:stCxn id="1044" idx="0"/>
            <a:endCxn id="1045" idx="6"/>
          </p:cNvCxnSpPr>
          <p:nvPr/>
        </p:nvCxnSpPr>
        <p:spPr>
          <a:xfrm rot="5400000" flipH="1">
            <a:off x="3857525" y="1860550"/>
            <a:ext cx="535500" cy="893400"/>
          </a:xfrm>
          <a:prstGeom prst="bentConnector2">
            <a:avLst/>
          </a:prstGeom>
          <a:noFill/>
          <a:ln w="9525" cap="flat" cmpd="sng">
            <a:solidFill>
              <a:schemeClr val="lt1"/>
            </a:solidFill>
            <a:prstDash val="solid"/>
            <a:round/>
            <a:headEnd type="none" w="med" len="med"/>
            <a:tailEnd type="none" w="med" len="med"/>
          </a:ln>
        </p:spPr>
      </p:cxnSp>
      <p:cxnSp>
        <p:nvCxnSpPr>
          <p:cNvPr id="1050" name="Google Shape;1050;p18"/>
          <p:cNvCxnSpPr>
            <a:stCxn id="1044" idx="2"/>
            <a:endCxn id="1046" idx="6"/>
          </p:cNvCxnSpPr>
          <p:nvPr/>
        </p:nvCxnSpPr>
        <p:spPr>
          <a:xfrm rot="5400000">
            <a:off x="3857525" y="3042850"/>
            <a:ext cx="535500" cy="893400"/>
          </a:xfrm>
          <a:prstGeom prst="bentConnector2">
            <a:avLst/>
          </a:prstGeom>
          <a:noFill/>
          <a:ln w="9525" cap="flat" cmpd="sng">
            <a:solidFill>
              <a:schemeClr val="lt1"/>
            </a:solidFill>
            <a:prstDash val="solid"/>
            <a:round/>
            <a:headEnd type="none" w="med" len="med"/>
            <a:tailEnd type="none" w="med" len="med"/>
          </a:ln>
        </p:spPr>
      </p:cxnSp>
      <p:cxnSp>
        <p:nvCxnSpPr>
          <p:cNvPr id="1051" name="Google Shape;1051;p18"/>
          <p:cNvCxnSpPr>
            <a:stCxn id="1044" idx="0"/>
            <a:endCxn id="1047" idx="2"/>
          </p:cNvCxnSpPr>
          <p:nvPr/>
        </p:nvCxnSpPr>
        <p:spPr>
          <a:xfrm rot="-5400000">
            <a:off x="4759175" y="1852300"/>
            <a:ext cx="535500" cy="909900"/>
          </a:xfrm>
          <a:prstGeom prst="bentConnector2">
            <a:avLst/>
          </a:prstGeom>
          <a:noFill/>
          <a:ln w="9525" cap="flat" cmpd="sng">
            <a:solidFill>
              <a:schemeClr val="lt1"/>
            </a:solidFill>
            <a:prstDash val="solid"/>
            <a:round/>
            <a:headEnd type="none" w="med" len="med"/>
            <a:tailEnd type="none" w="med" len="med"/>
          </a:ln>
        </p:spPr>
      </p:cxnSp>
      <p:cxnSp>
        <p:nvCxnSpPr>
          <p:cNvPr id="1052" name="Google Shape;1052;p18"/>
          <p:cNvCxnSpPr>
            <a:stCxn id="1044" idx="2"/>
            <a:endCxn id="1048" idx="2"/>
          </p:cNvCxnSpPr>
          <p:nvPr/>
        </p:nvCxnSpPr>
        <p:spPr>
          <a:xfrm rot="-5400000" flipH="1">
            <a:off x="4759175" y="3034600"/>
            <a:ext cx="535500" cy="909900"/>
          </a:xfrm>
          <a:prstGeom prst="bentConnector2">
            <a:avLst/>
          </a:prstGeom>
          <a:noFill/>
          <a:ln w="9525" cap="flat" cmpd="sng">
            <a:solidFill>
              <a:schemeClr val="lt1"/>
            </a:solidFill>
            <a:prstDash val="solid"/>
            <a:round/>
            <a:headEnd type="none" w="med" len="med"/>
            <a:tailEnd type="none" w="med" len="med"/>
          </a:ln>
        </p:spPr>
      </p:cxnSp>
      <p:grpSp>
        <p:nvGrpSpPr>
          <p:cNvPr id="1053" name="Google Shape;1053;p18"/>
          <p:cNvGrpSpPr/>
          <p:nvPr/>
        </p:nvGrpSpPr>
        <p:grpSpPr>
          <a:xfrm>
            <a:off x="5700743" y="1867687"/>
            <a:ext cx="282381" cy="343454"/>
            <a:chOff x="1779168" y="3805625"/>
            <a:chExt cx="282381" cy="343454"/>
          </a:xfrm>
        </p:grpSpPr>
        <p:sp>
          <p:nvSpPr>
            <p:cNvPr id="1054" name="Google Shape;1054;p18"/>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8"/>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8"/>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8"/>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8"/>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8"/>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8"/>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8"/>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8"/>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8"/>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8"/>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8"/>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8"/>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8"/>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8"/>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8"/>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8"/>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8"/>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8"/>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8"/>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8"/>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8"/>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8"/>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8"/>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8"/>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8"/>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8"/>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18"/>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 name="Google Shape;1082;p18"/>
          <p:cNvGrpSpPr/>
          <p:nvPr/>
        </p:nvGrpSpPr>
        <p:grpSpPr>
          <a:xfrm>
            <a:off x="3115269" y="3609346"/>
            <a:ext cx="390034" cy="296545"/>
            <a:chOff x="3051531" y="1516809"/>
            <a:chExt cx="390034" cy="296545"/>
          </a:xfrm>
        </p:grpSpPr>
        <p:sp>
          <p:nvSpPr>
            <p:cNvPr id="1083" name="Google Shape;1083;p18"/>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8"/>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8"/>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8"/>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8"/>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8"/>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8"/>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8"/>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8"/>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8"/>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8"/>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8"/>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8"/>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8"/>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8"/>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 name="Google Shape;1098;p18"/>
          <p:cNvGrpSpPr/>
          <p:nvPr/>
        </p:nvGrpSpPr>
        <p:grpSpPr>
          <a:xfrm>
            <a:off x="3115282" y="1903812"/>
            <a:ext cx="319190" cy="271240"/>
            <a:chOff x="2659157" y="2017412"/>
            <a:chExt cx="319190" cy="271240"/>
          </a:xfrm>
        </p:grpSpPr>
        <p:sp>
          <p:nvSpPr>
            <p:cNvPr id="1099" name="Google Shape;1099;p18"/>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8"/>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8"/>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8"/>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8"/>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8"/>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8"/>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8"/>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8"/>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8"/>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8"/>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8"/>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8"/>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8"/>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8"/>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8"/>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8"/>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8"/>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8"/>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8"/>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8"/>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8"/>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8"/>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8"/>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8"/>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8"/>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 name="Google Shape;1125;p18"/>
          <p:cNvGrpSpPr/>
          <p:nvPr/>
        </p:nvGrpSpPr>
        <p:grpSpPr>
          <a:xfrm>
            <a:off x="5680559" y="3598210"/>
            <a:ext cx="319205" cy="318941"/>
            <a:chOff x="3545301" y="2423523"/>
            <a:chExt cx="358134" cy="356637"/>
          </a:xfrm>
        </p:grpSpPr>
        <p:sp>
          <p:nvSpPr>
            <p:cNvPr id="1126" name="Google Shape;1126;p18"/>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EC6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8"/>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8"/>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D052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8"/>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EC6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8"/>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EC6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8"/>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8"/>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AC443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8"/>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EC6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8"/>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D052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n 1">
            <a:extLst>
              <a:ext uri="{FF2B5EF4-FFF2-40B4-BE49-F238E27FC236}">
                <a16:creationId xmlns:a16="http://schemas.microsoft.com/office/drawing/2014/main" id="{BB8C1FFD-23CF-8BEB-E585-6537548E6BAA}"/>
              </a:ext>
            </a:extLst>
          </p:cNvPr>
          <p:cNvPicPr>
            <a:picLocks noChangeAspect="1"/>
          </p:cNvPicPr>
          <p:nvPr/>
        </p:nvPicPr>
        <p:blipFill>
          <a:blip r:embed="rId3"/>
          <a:stretch>
            <a:fillRect/>
          </a:stretch>
        </p:blipFill>
        <p:spPr>
          <a:xfrm>
            <a:off x="-158698" y="-160020"/>
            <a:ext cx="9462717" cy="5457494"/>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19"/>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a:t>PR &amp; ORGANIZATIONAL COMMUNICATION</a:t>
            </a:r>
            <a:endParaRPr sz="2500"/>
          </a:p>
        </p:txBody>
      </p:sp>
      <p:graphicFrame>
        <p:nvGraphicFramePr>
          <p:cNvPr id="1140" name="Google Shape;1140;p19"/>
          <p:cNvGraphicFramePr/>
          <p:nvPr/>
        </p:nvGraphicFramePr>
        <p:xfrm>
          <a:off x="717263" y="1344263"/>
          <a:ext cx="7703900" cy="3103400"/>
        </p:xfrm>
        <a:graphic>
          <a:graphicData uri="http://schemas.openxmlformats.org/drawingml/2006/table">
            <a:tbl>
              <a:tblPr>
                <a:noFill/>
                <a:tableStyleId>{95401E7F-8751-4CA4-AF99-ADE6875BFD7B}</a:tableStyleId>
              </a:tblPr>
              <a:tblGrid>
                <a:gridCol w="824125">
                  <a:extLst>
                    <a:ext uri="{9D8B030D-6E8A-4147-A177-3AD203B41FA5}">
                      <a16:colId xmlns:a16="http://schemas.microsoft.com/office/drawing/2014/main" val="20000"/>
                    </a:ext>
                  </a:extLst>
                </a:gridCol>
                <a:gridCol w="2785775">
                  <a:extLst>
                    <a:ext uri="{9D8B030D-6E8A-4147-A177-3AD203B41FA5}">
                      <a16:colId xmlns:a16="http://schemas.microsoft.com/office/drawing/2014/main" val="20001"/>
                    </a:ext>
                  </a:extLst>
                </a:gridCol>
                <a:gridCol w="818800">
                  <a:extLst>
                    <a:ext uri="{9D8B030D-6E8A-4147-A177-3AD203B41FA5}">
                      <a16:colId xmlns:a16="http://schemas.microsoft.com/office/drawing/2014/main" val="20002"/>
                    </a:ext>
                  </a:extLst>
                </a:gridCol>
                <a:gridCol w="818800">
                  <a:extLst>
                    <a:ext uri="{9D8B030D-6E8A-4147-A177-3AD203B41FA5}">
                      <a16:colId xmlns:a16="http://schemas.microsoft.com/office/drawing/2014/main" val="20003"/>
                    </a:ext>
                  </a:extLst>
                </a:gridCol>
                <a:gridCol w="818800">
                  <a:extLst>
                    <a:ext uri="{9D8B030D-6E8A-4147-A177-3AD203B41FA5}">
                      <a16:colId xmlns:a16="http://schemas.microsoft.com/office/drawing/2014/main" val="20004"/>
                    </a:ext>
                  </a:extLst>
                </a:gridCol>
                <a:gridCol w="818800">
                  <a:extLst>
                    <a:ext uri="{9D8B030D-6E8A-4147-A177-3AD203B41FA5}">
                      <a16:colId xmlns:a16="http://schemas.microsoft.com/office/drawing/2014/main" val="20005"/>
                    </a:ext>
                  </a:extLst>
                </a:gridCol>
                <a:gridCol w="818800">
                  <a:extLst>
                    <a:ext uri="{9D8B030D-6E8A-4147-A177-3AD203B41FA5}">
                      <a16:colId xmlns:a16="http://schemas.microsoft.com/office/drawing/2014/main" val="20006"/>
                    </a:ext>
                  </a:extLst>
                </a:gridCol>
              </a:tblGrid>
              <a:tr h="775850">
                <a:tc>
                  <a:txBody>
                    <a:bodyPr/>
                    <a:lstStyle/>
                    <a:p>
                      <a:pPr marL="0" lvl="0" indent="0" algn="ctr" rtl="0">
                        <a:spcBef>
                          <a:spcPts val="0"/>
                        </a:spcBef>
                        <a:spcAft>
                          <a:spcPts val="0"/>
                        </a:spcAft>
                        <a:buNone/>
                      </a:pPr>
                      <a:endParaRPr sz="2000">
                        <a:solidFill>
                          <a:schemeClr val="accent2"/>
                        </a:solidFill>
                        <a:latin typeface="Lexend Deca Medium"/>
                        <a:ea typeface="Lexend Deca Medium"/>
                        <a:cs typeface="Lexend Deca Medium"/>
                        <a:sym typeface="Lexend Deca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sz="2000">
                        <a:solidFill>
                          <a:schemeClr val="accent2"/>
                        </a:solidFill>
                        <a:latin typeface="Lexend Deca Medium"/>
                        <a:ea typeface="Lexend Deca Medium"/>
                        <a:cs typeface="Lexend Deca Medium"/>
                        <a:sym typeface="Lexend Deca Medium"/>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sz="2000">
                          <a:solidFill>
                            <a:schemeClr val="accent2"/>
                          </a:solidFill>
                          <a:latin typeface="Lexend Deca Medium"/>
                          <a:ea typeface="Lexend Deca Medium"/>
                          <a:cs typeface="Lexend Deca Medium"/>
                          <a:sym typeface="Lexend Deca Medium"/>
                        </a:rPr>
                        <a:t>Mon</a:t>
                      </a:r>
                      <a:endParaRPr sz="2000">
                        <a:solidFill>
                          <a:schemeClr val="accent2"/>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a:solidFill>
                            <a:schemeClr val="accent2"/>
                          </a:solidFill>
                          <a:latin typeface="Lexend Deca Medium"/>
                          <a:ea typeface="Lexend Deca Medium"/>
                          <a:cs typeface="Lexend Deca Medium"/>
                          <a:sym typeface="Lexend Deca Medium"/>
                        </a:rPr>
                        <a:t>Tue</a:t>
                      </a:r>
                      <a:endParaRPr sz="2000">
                        <a:solidFill>
                          <a:schemeClr val="accent2"/>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2000">
                          <a:solidFill>
                            <a:schemeClr val="accent2"/>
                          </a:solidFill>
                          <a:latin typeface="Lexend Deca Medium"/>
                          <a:ea typeface="Lexend Deca Medium"/>
                          <a:cs typeface="Lexend Deca Medium"/>
                          <a:sym typeface="Lexend Deca Medium"/>
                        </a:rPr>
                        <a:t>Wed</a:t>
                      </a:r>
                      <a:endParaRPr sz="2000">
                        <a:solidFill>
                          <a:schemeClr val="accent2"/>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a:solidFill>
                            <a:schemeClr val="accent2"/>
                          </a:solidFill>
                          <a:latin typeface="Lexend Deca Medium"/>
                          <a:ea typeface="Lexend Deca Medium"/>
                          <a:cs typeface="Lexend Deca Medium"/>
                          <a:sym typeface="Lexend Deca Medium"/>
                        </a:rPr>
                        <a:t>Thu</a:t>
                      </a:r>
                      <a:endParaRPr sz="2000">
                        <a:solidFill>
                          <a:schemeClr val="accent2"/>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sz="2000">
                          <a:solidFill>
                            <a:schemeClr val="accent2"/>
                          </a:solidFill>
                          <a:latin typeface="Lexend Deca Medium"/>
                          <a:ea typeface="Lexend Deca Medium"/>
                          <a:cs typeface="Lexend Deca Medium"/>
                          <a:sym typeface="Lexend Deca Medium"/>
                        </a:rPr>
                        <a:t>Fri</a:t>
                      </a:r>
                      <a:endParaRPr sz="2000">
                        <a:solidFill>
                          <a:schemeClr val="accent2"/>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775850">
                <a:tc>
                  <a:txBody>
                    <a:bodyPr/>
                    <a:lstStyle/>
                    <a:p>
                      <a:pPr marL="0" lvl="0" indent="0" algn="ctr" rtl="0">
                        <a:spcBef>
                          <a:spcPts val="0"/>
                        </a:spcBef>
                        <a:spcAft>
                          <a:spcPts val="0"/>
                        </a:spcAft>
                        <a:buNone/>
                      </a:pPr>
                      <a:endParaRPr>
                        <a:solidFill>
                          <a:schemeClr val="dk1"/>
                        </a:solidFill>
                        <a:latin typeface="Lexend Deca Black"/>
                        <a:ea typeface="Lexend Deca Black"/>
                        <a:cs typeface="Lexend Deca Black"/>
                        <a:sym typeface="Lexend Deca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dirty="0">
                          <a:solidFill>
                            <a:schemeClr val="dk1"/>
                          </a:solidFill>
                          <a:latin typeface="Lexend Deca Black"/>
                          <a:ea typeface="Lexend Deca Black"/>
                          <a:cs typeface="Lexend Deca Black"/>
                          <a:sym typeface="Lexend Deca Black"/>
                        </a:rPr>
                        <a:t>Print and broadcast</a:t>
                      </a:r>
                      <a:endParaRPr dirty="0">
                        <a:solidFill>
                          <a:schemeClr val="dk1"/>
                        </a:solidFill>
                        <a:latin typeface="Lexend Deca Black"/>
                        <a:ea typeface="Lexend Deca Black"/>
                        <a:cs typeface="Lexend Deca Black"/>
                        <a:sym typeface="Lexend Deca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775850">
                <a:tc>
                  <a:txBody>
                    <a:bodyPr/>
                    <a:lstStyle/>
                    <a:p>
                      <a:pPr marL="0" lvl="0" indent="0" algn="ctr" rtl="0">
                        <a:spcBef>
                          <a:spcPts val="0"/>
                        </a:spcBef>
                        <a:spcAft>
                          <a:spcPts val="0"/>
                        </a:spcAft>
                        <a:buNone/>
                      </a:pPr>
                      <a:endParaRPr>
                        <a:solidFill>
                          <a:schemeClr val="dk1"/>
                        </a:solidFill>
                        <a:latin typeface="Lexend Deca Black"/>
                        <a:ea typeface="Lexend Deca Black"/>
                        <a:cs typeface="Lexend Deca Black"/>
                        <a:sym typeface="Lexend Deca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Lexend Deca Black"/>
                          <a:ea typeface="Lexend Deca Black"/>
                          <a:cs typeface="Lexend Deca Black"/>
                          <a:sym typeface="Lexend Deca Black"/>
                        </a:rPr>
                        <a:t>Media relations</a:t>
                      </a:r>
                      <a:endParaRPr>
                        <a:solidFill>
                          <a:schemeClr val="dk1"/>
                        </a:solidFill>
                        <a:latin typeface="Lexend Deca Black"/>
                        <a:ea typeface="Lexend Deca Black"/>
                        <a:cs typeface="Lexend Deca Black"/>
                        <a:sym typeface="Lexend Deca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775850">
                <a:tc>
                  <a:txBody>
                    <a:bodyPr/>
                    <a:lstStyle/>
                    <a:p>
                      <a:pPr marL="0" lvl="0" indent="0" algn="ctr" rtl="0">
                        <a:spcBef>
                          <a:spcPts val="0"/>
                        </a:spcBef>
                        <a:spcAft>
                          <a:spcPts val="0"/>
                        </a:spcAft>
                        <a:buNone/>
                      </a:pPr>
                      <a:endParaRPr>
                        <a:solidFill>
                          <a:schemeClr val="dk1"/>
                        </a:solidFill>
                        <a:latin typeface="Lexend Deca Black"/>
                        <a:ea typeface="Lexend Deca Black"/>
                        <a:cs typeface="Lexend Deca Black"/>
                        <a:sym typeface="Lexend Deca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Clr>
                          <a:srgbClr val="000000"/>
                        </a:buClr>
                        <a:buSzPts val="1100"/>
                        <a:buFont typeface="Arial"/>
                        <a:buNone/>
                      </a:pPr>
                      <a:r>
                        <a:rPr lang="en">
                          <a:solidFill>
                            <a:schemeClr val="dk1"/>
                          </a:solidFill>
                          <a:latin typeface="Lexend Deca Black"/>
                          <a:ea typeface="Lexend Deca Black"/>
                          <a:cs typeface="Lexend Deca Black"/>
                          <a:sym typeface="Lexend Deca Black"/>
                        </a:rPr>
                        <a:t>Face-to-face events</a:t>
                      </a:r>
                      <a:endParaRPr>
                        <a:solidFill>
                          <a:schemeClr val="dk1"/>
                        </a:solidFill>
                        <a:latin typeface="Lexend Deca Black"/>
                        <a:ea typeface="Lexend Deca Black"/>
                        <a:cs typeface="Lexend Deca Black"/>
                        <a:sym typeface="Lexend Deca Black"/>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endParaRPr dirty="0">
                        <a:solidFill>
                          <a:schemeClr val="dk1"/>
                        </a:solidFill>
                        <a:latin typeface="Lexend Deca Medium"/>
                        <a:ea typeface="Lexend Deca Medium"/>
                        <a:cs typeface="Lexend Deca Medium"/>
                        <a:sym typeface="Lexend Deca Medium"/>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grpSp>
        <p:nvGrpSpPr>
          <p:cNvPr id="1141" name="Google Shape;1141;p19"/>
          <p:cNvGrpSpPr/>
          <p:nvPr/>
        </p:nvGrpSpPr>
        <p:grpSpPr>
          <a:xfrm>
            <a:off x="951777" y="2370192"/>
            <a:ext cx="390034" cy="296545"/>
            <a:chOff x="3051531" y="1516809"/>
            <a:chExt cx="390034" cy="296545"/>
          </a:xfrm>
        </p:grpSpPr>
        <p:sp>
          <p:nvSpPr>
            <p:cNvPr id="1142" name="Google Shape;1142;p19"/>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9"/>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9"/>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9"/>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9"/>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9"/>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9"/>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9"/>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9"/>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9"/>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9"/>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9"/>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9"/>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9"/>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9"/>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19"/>
          <p:cNvGrpSpPr/>
          <p:nvPr/>
        </p:nvGrpSpPr>
        <p:grpSpPr>
          <a:xfrm>
            <a:off x="987198" y="3918783"/>
            <a:ext cx="319190" cy="271240"/>
            <a:chOff x="2659157" y="2017412"/>
            <a:chExt cx="319190" cy="271240"/>
          </a:xfrm>
        </p:grpSpPr>
        <p:sp>
          <p:nvSpPr>
            <p:cNvPr id="1158" name="Google Shape;1158;p19"/>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9"/>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9"/>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9"/>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9"/>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9"/>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9"/>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9"/>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9"/>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9"/>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9"/>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9"/>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9"/>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9"/>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9"/>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9"/>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9"/>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9"/>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9"/>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9"/>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9"/>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9"/>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9"/>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9"/>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9"/>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9"/>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19"/>
          <p:cNvGrpSpPr/>
          <p:nvPr/>
        </p:nvGrpSpPr>
        <p:grpSpPr>
          <a:xfrm>
            <a:off x="987189" y="3122560"/>
            <a:ext cx="319210" cy="318861"/>
            <a:chOff x="1742965" y="1502959"/>
            <a:chExt cx="333692" cy="333363"/>
          </a:xfrm>
        </p:grpSpPr>
        <p:sp>
          <p:nvSpPr>
            <p:cNvPr id="1185" name="Google Shape;1185;p19"/>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9"/>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9"/>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9"/>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9" name="Google Shape;1189;p19"/>
          <p:cNvGrpSpPr/>
          <p:nvPr/>
        </p:nvGrpSpPr>
        <p:grpSpPr>
          <a:xfrm>
            <a:off x="4554697" y="2330349"/>
            <a:ext cx="371782" cy="274285"/>
            <a:chOff x="5223609" y="3731112"/>
            <a:chExt cx="371782" cy="274285"/>
          </a:xfrm>
        </p:grpSpPr>
        <p:sp>
          <p:nvSpPr>
            <p:cNvPr id="1190" name="Google Shape;1190;p1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 name="Google Shape;1192;p19"/>
          <p:cNvGrpSpPr/>
          <p:nvPr/>
        </p:nvGrpSpPr>
        <p:grpSpPr>
          <a:xfrm>
            <a:off x="4554697" y="3144849"/>
            <a:ext cx="371782" cy="274285"/>
            <a:chOff x="5223609" y="3731112"/>
            <a:chExt cx="371782" cy="274285"/>
          </a:xfrm>
        </p:grpSpPr>
        <p:sp>
          <p:nvSpPr>
            <p:cNvPr id="1193" name="Google Shape;1193;p1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 name="Google Shape;1195;p19"/>
          <p:cNvGrpSpPr/>
          <p:nvPr/>
        </p:nvGrpSpPr>
        <p:grpSpPr>
          <a:xfrm>
            <a:off x="5360859" y="2330349"/>
            <a:ext cx="371782" cy="274285"/>
            <a:chOff x="5223609" y="3731112"/>
            <a:chExt cx="371782" cy="274285"/>
          </a:xfrm>
        </p:grpSpPr>
        <p:sp>
          <p:nvSpPr>
            <p:cNvPr id="1196" name="Google Shape;1196;p1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19"/>
          <p:cNvGrpSpPr/>
          <p:nvPr/>
        </p:nvGrpSpPr>
        <p:grpSpPr>
          <a:xfrm>
            <a:off x="4554697" y="3917262"/>
            <a:ext cx="371782" cy="274285"/>
            <a:chOff x="5223609" y="3731112"/>
            <a:chExt cx="371782" cy="274285"/>
          </a:xfrm>
        </p:grpSpPr>
        <p:sp>
          <p:nvSpPr>
            <p:cNvPr id="1199" name="Google Shape;1199;p1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 name="Google Shape;1201;p19"/>
          <p:cNvGrpSpPr/>
          <p:nvPr/>
        </p:nvGrpSpPr>
        <p:grpSpPr>
          <a:xfrm>
            <a:off x="6167022" y="2330349"/>
            <a:ext cx="371782" cy="274285"/>
            <a:chOff x="5223609" y="3731112"/>
            <a:chExt cx="371782" cy="274285"/>
          </a:xfrm>
        </p:grpSpPr>
        <p:sp>
          <p:nvSpPr>
            <p:cNvPr id="1202" name="Google Shape;1202;p1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19"/>
          <p:cNvGrpSpPr/>
          <p:nvPr/>
        </p:nvGrpSpPr>
        <p:grpSpPr>
          <a:xfrm>
            <a:off x="5360859" y="3144849"/>
            <a:ext cx="371782" cy="274285"/>
            <a:chOff x="5223609" y="3731112"/>
            <a:chExt cx="371782" cy="274285"/>
          </a:xfrm>
        </p:grpSpPr>
        <p:sp>
          <p:nvSpPr>
            <p:cNvPr id="1205" name="Google Shape;1205;p1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7" name="Google Shape;1207;p19"/>
          <p:cNvGrpSpPr/>
          <p:nvPr/>
        </p:nvGrpSpPr>
        <p:grpSpPr>
          <a:xfrm>
            <a:off x="5360859" y="3917262"/>
            <a:ext cx="371782" cy="274285"/>
            <a:chOff x="5223609" y="3731112"/>
            <a:chExt cx="371782" cy="274285"/>
          </a:xfrm>
        </p:grpSpPr>
        <p:sp>
          <p:nvSpPr>
            <p:cNvPr id="1208" name="Google Shape;1208;p1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19"/>
          <p:cNvGrpSpPr/>
          <p:nvPr/>
        </p:nvGrpSpPr>
        <p:grpSpPr>
          <a:xfrm>
            <a:off x="6988397" y="2330349"/>
            <a:ext cx="371782" cy="274285"/>
            <a:chOff x="5223609" y="3731112"/>
            <a:chExt cx="371782" cy="274285"/>
          </a:xfrm>
        </p:grpSpPr>
        <p:sp>
          <p:nvSpPr>
            <p:cNvPr id="1211" name="Google Shape;1211;p1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 name="Google Shape;1213;p19"/>
          <p:cNvGrpSpPr/>
          <p:nvPr/>
        </p:nvGrpSpPr>
        <p:grpSpPr>
          <a:xfrm>
            <a:off x="6967122" y="3144849"/>
            <a:ext cx="371782" cy="274285"/>
            <a:chOff x="5223609" y="3731112"/>
            <a:chExt cx="371782" cy="274285"/>
          </a:xfrm>
        </p:grpSpPr>
        <p:sp>
          <p:nvSpPr>
            <p:cNvPr id="1214" name="Google Shape;1214;p1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 name="Google Shape;1216;p19"/>
          <p:cNvGrpSpPr/>
          <p:nvPr/>
        </p:nvGrpSpPr>
        <p:grpSpPr>
          <a:xfrm>
            <a:off x="6967122" y="3917262"/>
            <a:ext cx="371782" cy="274285"/>
            <a:chOff x="5223609" y="3731112"/>
            <a:chExt cx="371782" cy="274285"/>
          </a:xfrm>
        </p:grpSpPr>
        <p:sp>
          <p:nvSpPr>
            <p:cNvPr id="1217" name="Google Shape;1217;p1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 name="Google Shape;1219;p19"/>
          <p:cNvGrpSpPr/>
          <p:nvPr/>
        </p:nvGrpSpPr>
        <p:grpSpPr>
          <a:xfrm>
            <a:off x="7812247" y="3144849"/>
            <a:ext cx="371782" cy="274285"/>
            <a:chOff x="5223609" y="3731112"/>
            <a:chExt cx="371782" cy="274285"/>
          </a:xfrm>
        </p:grpSpPr>
        <p:sp>
          <p:nvSpPr>
            <p:cNvPr id="1220" name="Google Shape;1220;p19"/>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9"/>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n 1">
            <a:extLst>
              <a:ext uri="{FF2B5EF4-FFF2-40B4-BE49-F238E27FC236}">
                <a16:creationId xmlns:a16="http://schemas.microsoft.com/office/drawing/2014/main" id="{AE01CB6A-2B8E-EC72-1621-36E89DCFD642}"/>
              </a:ext>
            </a:extLst>
          </p:cNvPr>
          <p:cNvPicPr>
            <a:picLocks noChangeAspect="1"/>
          </p:cNvPicPr>
          <p:nvPr/>
        </p:nvPicPr>
        <p:blipFill rotWithShape="1">
          <a:blip r:embed="rId3"/>
          <a:srcRect b="6850"/>
          <a:stretch/>
        </p:blipFill>
        <p:spPr>
          <a:xfrm>
            <a:off x="-155237" y="-158698"/>
            <a:ext cx="9480606" cy="530219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5"/>
        <p:cNvGrpSpPr/>
        <p:nvPr/>
      </p:nvGrpSpPr>
      <p:grpSpPr>
        <a:xfrm>
          <a:off x="0" y="0"/>
          <a:ext cx="0" cy="0"/>
          <a:chOff x="0" y="0"/>
          <a:chExt cx="0" cy="0"/>
        </a:xfrm>
      </p:grpSpPr>
      <p:sp>
        <p:nvSpPr>
          <p:cNvPr id="1226" name="Google Shape;1226;p20"/>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a:t>PR &amp; ORGANIZATIONAL COMMUNICATION</a:t>
            </a:r>
            <a:endParaRPr sz="2500"/>
          </a:p>
        </p:txBody>
      </p:sp>
      <p:sp>
        <p:nvSpPr>
          <p:cNvPr id="1227" name="Google Shape;1227;p20"/>
          <p:cNvSpPr/>
          <p:nvPr/>
        </p:nvSpPr>
        <p:spPr>
          <a:xfrm>
            <a:off x="3213151" y="1505100"/>
            <a:ext cx="708300" cy="725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0"/>
          <p:cNvSpPr/>
          <p:nvPr/>
        </p:nvSpPr>
        <p:spPr>
          <a:xfrm>
            <a:off x="3210040" y="1505100"/>
            <a:ext cx="708300" cy="71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0"/>
          <p:cNvSpPr/>
          <p:nvPr/>
        </p:nvSpPr>
        <p:spPr>
          <a:xfrm>
            <a:off x="5224551" y="3697300"/>
            <a:ext cx="708300" cy="725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0"/>
          <p:cNvSpPr/>
          <p:nvPr/>
        </p:nvSpPr>
        <p:spPr>
          <a:xfrm>
            <a:off x="5221440" y="3697300"/>
            <a:ext cx="708300" cy="71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0"/>
          <p:cNvSpPr/>
          <p:nvPr/>
        </p:nvSpPr>
        <p:spPr>
          <a:xfrm>
            <a:off x="5221451" y="1505100"/>
            <a:ext cx="708300" cy="72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0"/>
          <p:cNvSpPr/>
          <p:nvPr/>
        </p:nvSpPr>
        <p:spPr>
          <a:xfrm>
            <a:off x="3210051" y="3697300"/>
            <a:ext cx="708300" cy="725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33" name="Google Shape;1233;p20"/>
          <p:cNvCxnSpPr>
            <a:stCxn id="1228" idx="6"/>
            <a:endCxn id="1231" idx="1"/>
          </p:cNvCxnSpPr>
          <p:nvPr/>
        </p:nvCxnSpPr>
        <p:spPr>
          <a:xfrm>
            <a:off x="3918340" y="1863900"/>
            <a:ext cx="1303200" cy="3900"/>
          </a:xfrm>
          <a:prstGeom prst="straightConnector1">
            <a:avLst/>
          </a:prstGeom>
          <a:noFill/>
          <a:ln w="9525" cap="flat" cmpd="sng">
            <a:solidFill>
              <a:schemeClr val="dk1"/>
            </a:solidFill>
            <a:prstDash val="solid"/>
            <a:round/>
            <a:headEnd type="none" w="med" len="med"/>
            <a:tailEnd type="triangle" w="med" len="med"/>
          </a:ln>
        </p:spPr>
      </p:cxnSp>
      <p:cxnSp>
        <p:nvCxnSpPr>
          <p:cNvPr id="1234" name="Google Shape;1234;p20"/>
          <p:cNvCxnSpPr>
            <a:stCxn id="1231" idx="2"/>
            <a:endCxn id="1230" idx="0"/>
          </p:cNvCxnSpPr>
          <p:nvPr/>
        </p:nvCxnSpPr>
        <p:spPr>
          <a:xfrm>
            <a:off x="5575601" y="2230200"/>
            <a:ext cx="0" cy="1467000"/>
          </a:xfrm>
          <a:prstGeom prst="straightConnector1">
            <a:avLst/>
          </a:prstGeom>
          <a:noFill/>
          <a:ln w="9525" cap="flat" cmpd="sng">
            <a:solidFill>
              <a:schemeClr val="dk1"/>
            </a:solidFill>
            <a:prstDash val="solid"/>
            <a:round/>
            <a:headEnd type="none" w="med" len="med"/>
            <a:tailEnd type="triangle" w="med" len="med"/>
          </a:ln>
        </p:spPr>
      </p:cxnSp>
      <p:cxnSp>
        <p:nvCxnSpPr>
          <p:cNvPr id="1235" name="Google Shape;1235;p20"/>
          <p:cNvCxnSpPr>
            <a:stCxn id="1230" idx="2"/>
            <a:endCxn id="1232" idx="3"/>
          </p:cNvCxnSpPr>
          <p:nvPr/>
        </p:nvCxnSpPr>
        <p:spPr>
          <a:xfrm flipH="1">
            <a:off x="3918240" y="4056100"/>
            <a:ext cx="1303200" cy="3900"/>
          </a:xfrm>
          <a:prstGeom prst="straightConnector1">
            <a:avLst/>
          </a:prstGeom>
          <a:noFill/>
          <a:ln w="9525" cap="flat" cmpd="sng">
            <a:solidFill>
              <a:schemeClr val="dk1"/>
            </a:solidFill>
            <a:prstDash val="solid"/>
            <a:round/>
            <a:headEnd type="none" w="med" len="med"/>
            <a:tailEnd type="triangle" w="med" len="med"/>
          </a:ln>
        </p:spPr>
      </p:cxnSp>
      <p:cxnSp>
        <p:nvCxnSpPr>
          <p:cNvPr id="1236" name="Google Shape;1236;p20"/>
          <p:cNvCxnSpPr>
            <a:stCxn id="1232" idx="0"/>
            <a:endCxn id="1228" idx="4"/>
          </p:cNvCxnSpPr>
          <p:nvPr/>
        </p:nvCxnSpPr>
        <p:spPr>
          <a:xfrm rot="10800000">
            <a:off x="3564201" y="2222800"/>
            <a:ext cx="0" cy="1474500"/>
          </a:xfrm>
          <a:prstGeom prst="straightConnector1">
            <a:avLst/>
          </a:prstGeom>
          <a:noFill/>
          <a:ln w="9525" cap="flat" cmpd="sng">
            <a:solidFill>
              <a:schemeClr val="dk1"/>
            </a:solidFill>
            <a:prstDash val="solid"/>
            <a:round/>
            <a:headEnd type="none" w="med" len="med"/>
            <a:tailEnd type="triangle" w="med" len="med"/>
          </a:ln>
        </p:spPr>
      </p:cxnSp>
      <p:grpSp>
        <p:nvGrpSpPr>
          <p:cNvPr id="1237" name="Google Shape;1237;p20"/>
          <p:cNvGrpSpPr/>
          <p:nvPr/>
        </p:nvGrpSpPr>
        <p:grpSpPr>
          <a:xfrm>
            <a:off x="3381869" y="3889809"/>
            <a:ext cx="364673" cy="340067"/>
            <a:chOff x="1748382" y="3384797"/>
            <a:chExt cx="364673" cy="340067"/>
          </a:xfrm>
        </p:grpSpPr>
        <p:sp>
          <p:nvSpPr>
            <p:cNvPr id="1238" name="Google Shape;1238;p20"/>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0"/>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0"/>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0"/>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0"/>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0"/>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0"/>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0"/>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0"/>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0"/>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0"/>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0"/>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0"/>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0"/>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0"/>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20"/>
          <p:cNvGrpSpPr/>
          <p:nvPr/>
        </p:nvGrpSpPr>
        <p:grpSpPr>
          <a:xfrm>
            <a:off x="5416003" y="1728287"/>
            <a:ext cx="319190" cy="271240"/>
            <a:chOff x="2659157" y="2017412"/>
            <a:chExt cx="319190" cy="271240"/>
          </a:xfrm>
        </p:grpSpPr>
        <p:sp>
          <p:nvSpPr>
            <p:cNvPr id="1254" name="Google Shape;1254;p20"/>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0"/>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0"/>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0"/>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0"/>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0"/>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0"/>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0"/>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0"/>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0"/>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0"/>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0"/>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0"/>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0"/>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0"/>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0"/>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0"/>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0"/>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0"/>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0"/>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0"/>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0"/>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0"/>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0"/>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0"/>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0"/>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 name="Google Shape;1280;p20"/>
          <p:cNvGrpSpPr/>
          <p:nvPr/>
        </p:nvGrpSpPr>
        <p:grpSpPr>
          <a:xfrm>
            <a:off x="0" y="1413750"/>
            <a:ext cx="8424000" cy="907800"/>
            <a:chOff x="0" y="1413750"/>
            <a:chExt cx="8424000" cy="907800"/>
          </a:xfrm>
        </p:grpSpPr>
        <p:sp>
          <p:nvSpPr>
            <p:cNvPr id="1281" name="Google Shape;1281;p20"/>
            <p:cNvSpPr txBox="1"/>
            <p:nvPr/>
          </p:nvSpPr>
          <p:spPr>
            <a:xfrm>
              <a:off x="6085800" y="1413750"/>
              <a:ext cx="2338200" cy="907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Lexend Deca Medium"/>
                  <a:ea typeface="Lexend Deca Medium"/>
                  <a:cs typeface="Lexend Deca Medium"/>
                  <a:sym typeface="Lexend Deca Medium"/>
                </a:rPr>
                <a:t>Jupiter is a huge gas giant named after the Roman god of the skies and the lightning</a:t>
              </a:r>
              <a:endParaRPr>
                <a:solidFill>
                  <a:schemeClr val="dk1"/>
                </a:solidFill>
                <a:latin typeface="Lexend Deca Medium"/>
                <a:ea typeface="Lexend Deca Medium"/>
                <a:cs typeface="Lexend Deca Medium"/>
                <a:sym typeface="Lexend Deca Medium"/>
              </a:endParaRPr>
            </a:p>
          </p:txBody>
        </p:sp>
        <p:sp>
          <p:nvSpPr>
            <p:cNvPr id="1282" name="Google Shape;1282;p20"/>
            <p:cNvSpPr txBox="1"/>
            <p:nvPr/>
          </p:nvSpPr>
          <p:spPr>
            <a:xfrm>
              <a:off x="3308714" y="1512782"/>
              <a:ext cx="517500" cy="7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accent2"/>
                  </a:solidFill>
                  <a:latin typeface="Lexend Deca Black"/>
                  <a:ea typeface="Lexend Deca Black"/>
                  <a:cs typeface="Lexend Deca Black"/>
                  <a:sym typeface="Lexend Deca Black"/>
                </a:rPr>
                <a:t>1</a:t>
              </a:r>
              <a:endParaRPr sz="3200">
                <a:solidFill>
                  <a:schemeClr val="accent2"/>
                </a:solidFill>
                <a:latin typeface="Lexend Deca Black"/>
                <a:ea typeface="Lexend Deca Black"/>
                <a:cs typeface="Lexend Deca Black"/>
                <a:sym typeface="Lexend Deca Black"/>
              </a:endParaRPr>
            </a:p>
          </p:txBody>
        </p:sp>
        <p:sp>
          <p:nvSpPr>
            <p:cNvPr id="1283" name="Google Shape;1283;p20"/>
            <p:cNvSpPr/>
            <p:nvPr/>
          </p:nvSpPr>
          <p:spPr>
            <a:xfrm>
              <a:off x="0" y="1613100"/>
              <a:ext cx="3054000" cy="5016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000">
                  <a:solidFill>
                    <a:schemeClr val="accent2"/>
                  </a:solidFill>
                  <a:latin typeface="Lexend Deca Black"/>
                  <a:ea typeface="Lexend Deca Black"/>
                  <a:cs typeface="Lexend Deca Black"/>
                  <a:sym typeface="Lexend Deca Black"/>
                </a:rPr>
                <a:t>Public relations</a:t>
              </a:r>
              <a:endParaRPr sz="2000">
                <a:solidFill>
                  <a:schemeClr val="accent2"/>
                </a:solidFill>
                <a:latin typeface="Lexend Deca Black"/>
                <a:ea typeface="Lexend Deca Black"/>
                <a:cs typeface="Lexend Deca Black"/>
                <a:sym typeface="Lexend Deca Black"/>
              </a:endParaRPr>
            </a:p>
          </p:txBody>
        </p:sp>
      </p:grpSp>
      <p:grpSp>
        <p:nvGrpSpPr>
          <p:cNvPr id="1284" name="Google Shape;1284;p20"/>
          <p:cNvGrpSpPr/>
          <p:nvPr/>
        </p:nvGrpSpPr>
        <p:grpSpPr>
          <a:xfrm>
            <a:off x="719450" y="3602200"/>
            <a:ext cx="8428479" cy="907800"/>
            <a:chOff x="719450" y="3602200"/>
            <a:chExt cx="8428479" cy="907800"/>
          </a:xfrm>
        </p:grpSpPr>
        <p:sp>
          <p:nvSpPr>
            <p:cNvPr id="1285" name="Google Shape;1285;p20"/>
            <p:cNvSpPr txBox="1"/>
            <p:nvPr/>
          </p:nvSpPr>
          <p:spPr>
            <a:xfrm>
              <a:off x="719450" y="3602200"/>
              <a:ext cx="2338200" cy="907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1"/>
                  </a:solidFill>
                  <a:latin typeface="Lexend Deca Medium"/>
                  <a:ea typeface="Lexend Deca Medium"/>
                  <a:cs typeface="Lexend Deca Medium"/>
                  <a:sym typeface="Lexend Deca Medium"/>
                </a:rPr>
                <a:t>Earth is the third planet from the Sun and the only one that harbors life in the Solar System</a:t>
              </a:r>
              <a:endParaRPr>
                <a:solidFill>
                  <a:schemeClr val="dk1"/>
                </a:solidFill>
                <a:latin typeface="Lexend Deca Medium"/>
                <a:ea typeface="Lexend Deca Medium"/>
                <a:cs typeface="Lexend Deca Medium"/>
                <a:sym typeface="Lexend Deca Medium"/>
              </a:endParaRPr>
            </a:p>
          </p:txBody>
        </p:sp>
        <p:sp>
          <p:nvSpPr>
            <p:cNvPr id="1286" name="Google Shape;1286;p20"/>
            <p:cNvSpPr txBox="1"/>
            <p:nvPr/>
          </p:nvSpPr>
          <p:spPr>
            <a:xfrm>
              <a:off x="5320114" y="3704982"/>
              <a:ext cx="517500" cy="7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accent2"/>
                  </a:solidFill>
                  <a:latin typeface="Lexend Deca Black"/>
                  <a:ea typeface="Lexend Deca Black"/>
                  <a:cs typeface="Lexend Deca Black"/>
                  <a:sym typeface="Lexend Deca Black"/>
                </a:rPr>
                <a:t>2</a:t>
              </a:r>
              <a:endParaRPr sz="3200">
                <a:solidFill>
                  <a:schemeClr val="accent2"/>
                </a:solidFill>
                <a:latin typeface="Lexend Deca Black"/>
                <a:ea typeface="Lexend Deca Black"/>
                <a:cs typeface="Lexend Deca Black"/>
                <a:sym typeface="Lexend Deca Black"/>
              </a:endParaRPr>
            </a:p>
          </p:txBody>
        </p:sp>
        <p:sp>
          <p:nvSpPr>
            <p:cNvPr id="1287" name="Google Shape;1287;p20"/>
            <p:cNvSpPr/>
            <p:nvPr/>
          </p:nvSpPr>
          <p:spPr>
            <a:xfrm>
              <a:off x="6093929" y="3809050"/>
              <a:ext cx="3054000" cy="5016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accent2"/>
                  </a:solidFill>
                  <a:latin typeface="Lexend Deca Black"/>
                  <a:ea typeface="Lexend Deca Black"/>
                  <a:cs typeface="Lexend Deca Black"/>
                  <a:sym typeface="Lexend Deca Black"/>
                </a:rPr>
                <a:t>Communication</a:t>
              </a:r>
              <a:endParaRPr sz="2000">
                <a:solidFill>
                  <a:schemeClr val="accent2"/>
                </a:solidFill>
                <a:latin typeface="Lexend Deca Black"/>
                <a:ea typeface="Lexend Deca Black"/>
                <a:cs typeface="Lexend Deca Black"/>
                <a:sym typeface="Lexend Deca Black"/>
              </a:endParaRPr>
            </a:p>
          </p:txBody>
        </p:sp>
      </p:grpSp>
      <p:sp>
        <p:nvSpPr>
          <p:cNvPr id="1288" name="Google Shape;1288;p20"/>
          <p:cNvSpPr/>
          <p:nvPr/>
        </p:nvSpPr>
        <p:spPr>
          <a:xfrm>
            <a:off x="4495200" y="2887238"/>
            <a:ext cx="149400" cy="1494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89" name="Google Shape;1289;p20"/>
          <p:cNvCxnSpPr>
            <a:stCxn id="1283" idx="2"/>
            <a:endCxn id="1288" idx="2"/>
          </p:cNvCxnSpPr>
          <p:nvPr/>
        </p:nvCxnSpPr>
        <p:spPr>
          <a:xfrm rot="-5400000" flipH="1">
            <a:off x="2587500" y="1054200"/>
            <a:ext cx="847200" cy="2968200"/>
          </a:xfrm>
          <a:prstGeom prst="bentConnector2">
            <a:avLst/>
          </a:prstGeom>
          <a:noFill/>
          <a:ln w="9525" cap="flat" cmpd="sng">
            <a:solidFill>
              <a:schemeClr val="dk1"/>
            </a:solidFill>
            <a:prstDash val="dash"/>
            <a:round/>
            <a:headEnd type="none" w="med" len="med"/>
            <a:tailEnd type="none" w="med" len="med"/>
          </a:ln>
        </p:spPr>
      </p:cxnSp>
      <p:cxnSp>
        <p:nvCxnSpPr>
          <p:cNvPr id="1290" name="Google Shape;1290;p20"/>
          <p:cNvCxnSpPr>
            <a:stCxn id="1288" idx="6"/>
            <a:endCxn id="1287" idx="0"/>
          </p:cNvCxnSpPr>
          <p:nvPr/>
        </p:nvCxnSpPr>
        <p:spPr>
          <a:xfrm>
            <a:off x="4644600" y="2961938"/>
            <a:ext cx="2976300" cy="847200"/>
          </a:xfrm>
          <a:prstGeom prst="bentConnector2">
            <a:avLst/>
          </a:prstGeom>
          <a:noFill/>
          <a:ln w="9525" cap="flat" cmpd="sng">
            <a:solidFill>
              <a:schemeClr val="dk1"/>
            </a:solidFill>
            <a:prstDash val="dash"/>
            <a:round/>
            <a:headEnd type="none" w="med" len="med"/>
            <a:tailEnd type="none" w="med" len="med"/>
          </a:ln>
        </p:spPr>
      </p:cxnSp>
      <p:pic>
        <p:nvPicPr>
          <p:cNvPr id="2" name="Imagen 1">
            <a:extLst>
              <a:ext uri="{FF2B5EF4-FFF2-40B4-BE49-F238E27FC236}">
                <a16:creationId xmlns:a16="http://schemas.microsoft.com/office/drawing/2014/main" id="{C6916B12-9E28-DAAA-1B95-8D4529096B6D}"/>
              </a:ext>
            </a:extLst>
          </p:cNvPr>
          <p:cNvPicPr>
            <a:picLocks noChangeAspect="1"/>
          </p:cNvPicPr>
          <p:nvPr/>
        </p:nvPicPr>
        <p:blipFill>
          <a:blip r:embed="rId3"/>
          <a:stretch>
            <a:fillRect/>
          </a:stretch>
        </p:blipFill>
        <p:spPr>
          <a:xfrm>
            <a:off x="-158697" y="-173812"/>
            <a:ext cx="9461396" cy="54864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94"/>
        <p:cNvGrpSpPr/>
        <p:nvPr/>
      </p:nvGrpSpPr>
      <p:grpSpPr>
        <a:xfrm>
          <a:off x="0" y="0"/>
          <a:ext cx="0" cy="0"/>
          <a:chOff x="0" y="0"/>
          <a:chExt cx="0" cy="0"/>
        </a:xfrm>
      </p:grpSpPr>
      <p:sp>
        <p:nvSpPr>
          <p:cNvPr id="1295" name="Google Shape;1295;p2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500"/>
              <a:t>PR &amp; ORGANIZATIONAL COMMUNICATION</a:t>
            </a:r>
            <a:endParaRPr sz="2500"/>
          </a:p>
        </p:txBody>
      </p:sp>
      <p:cxnSp>
        <p:nvCxnSpPr>
          <p:cNvPr id="1296" name="Google Shape;1296;p21"/>
          <p:cNvCxnSpPr>
            <a:stCxn id="1297" idx="3"/>
            <a:endCxn id="1298" idx="1"/>
          </p:cNvCxnSpPr>
          <p:nvPr/>
        </p:nvCxnSpPr>
        <p:spPr>
          <a:xfrm>
            <a:off x="2227926" y="2858475"/>
            <a:ext cx="1089300" cy="0"/>
          </a:xfrm>
          <a:prstGeom prst="straightConnector1">
            <a:avLst/>
          </a:prstGeom>
          <a:noFill/>
          <a:ln w="9525" cap="flat" cmpd="sng">
            <a:solidFill>
              <a:schemeClr val="dk1"/>
            </a:solidFill>
            <a:prstDash val="solid"/>
            <a:round/>
            <a:headEnd type="none" w="med" len="med"/>
            <a:tailEnd type="none" w="med" len="med"/>
          </a:ln>
        </p:spPr>
      </p:cxnSp>
      <p:cxnSp>
        <p:nvCxnSpPr>
          <p:cNvPr id="1299" name="Google Shape;1299;p21"/>
          <p:cNvCxnSpPr>
            <a:stCxn id="1298" idx="3"/>
            <a:endCxn id="1300" idx="1"/>
          </p:cNvCxnSpPr>
          <p:nvPr/>
        </p:nvCxnSpPr>
        <p:spPr>
          <a:xfrm>
            <a:off x="4025426" y="2858475"/>
            <a:ext cx="1089300" cy="0"/>
          </a:xfrm>
          <a:prstGeom prst="straightConnector1">
            <a:avLst/>
          </a:prstGeom>
          <a:noFill/>
          <a:ln w="9525" cap="flat" cmpd="sng">
            <a:solidFill>
              <a:schemeClr val="dk1"/>
            </a:solidFill>
            <a:prstDash val="solid"/>
            <a:round/>
            <a:headEnd type="none" w="med" len="med"/>
            <a:tailEnd type="none" w="med" len="med"/>
          </a:ln>
        </p:spPr>
      </p:cxnSp>
      <p:cxnSp>
        <p:nvCxnSpPr>
          <p:cNvPr id="1301" name="Google Shape;1301;p21"/>
          <p:cNvCxnSpPr>
            <a:stCxn id="1300" idx="3"/>
            <a:endCxn id="1302" idx="1"/>
          </p:cNvCxnSpPr>
          <p:nvPr/>
        </p:nvCxnSpPr>
        <p:spPr>
          <a:xfrm>
            <a:off x="5822926" y="2858475"/>
            <a:ext cx="1089300" cy="0"/>
          </a:xfrm>
          <a:prstGeom prst="straightConnector1">
            <a:avLst/>
          </a:prstGeom>
          <a:noFill/>
          <a:ln w="9525" cap="flat" cmpd="sng">
            <a:solidFill>
              <a:schemeClr val="dk1"/>
            </a:solidFill>
            <a:prstDash val="solid"/>
            <a:round/>
            <a:headEnd type="none" w="med" len="med"/>
            <a:tailEnd type="none" w="med" len="med"/>
          </a:ln>
        </p:spPr>
      </p:cxnSp>
      <p:grpSp>
        <p:nvGrpSpPr>
          <p:cNvPr id="1303" name="Google Shape;1303;p21"/>
          <p:cNvGrpSpPr/>
          <p:nvPr/>
        </p:nvGrpSpPr>
        <p:grpSpPr>
          <a:xfrm>
            <a:off x="713025" y="1276200"/>
            <a:ext cx="2318550" cy="1944825"/>
            <a:chOff x="713025" y="1276200"/>
            <a:chExt cx="2318550" cy="1944825"/>
          </a:xfrm>
        </p:grpSpPr>
        <p:grpSp>
          <p:nvGrpSpPr>
            <p:cNvPr id="1304" name="Google Shape;1304;p21"/>
            <p:cNvGrpSpPr/>
            <p:nvPr/>
          </p:nvGrpSpPr>
          <p:grpSpPr>
            <a:xfrm>
              <a:off x="713025" y="1276200"/>
              <a:ext cx="2318550" cy="1107510"/>
              <a:chOff x="713025" y="1276200"/>
              <a:chExt cx="2318550" cy="1107510"/>
            </a:xfrm>
          </p:grpSpPr>
          <p:sp>
            <p:nvSpPr>
              <p:cNvPr id="1305" name="Google Shape;1305;p21"/>
              <p:cNvSpPr txBox="1"/>
              <p:nvPr/>
            </p:nvSpPr>
            <p:spPr>
              <a:xfrm>
                <a:off x="713025" y="1829910"/>
                <a:ext cx="2318400" cy="55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Medium"/>
                    <a:ea typeface="Lexend Deca Medium"/>
                    <a:cs typeface="Lexend Deca Medium"/>
                    <a:sym typeface="Lexend Deca Medium"/>
                  </a:rPr>
                  <a:t>Venus is the second planet from the Sun</a:t>
                </a:r>
                <a:endParaRPr>
                  <a:solidFill>
                    <a:schemeClr val="dk1"/>
                  </a:solidFill>
                  <a:latin typeface="Lexend Deca Medium"/>
                  <a:ea typeface="Lexend Deca Medium"/>
                  <a:cs typeface="Lexend Deca Medium"/>
                  <a:sym typeface="Lexend Deca Medium"/>
                </a:endParaRPr>
              </a:p>
            </p:txBody>
          </p:sp>
          <p:sp>
            <p:nvSpPr>
              <p:cNvPr id="1306" name="Google Shape;1306;p21"/>
              <p:cNvSpPr txBox="1"/>
              <p:nvPr/>
            </p:nvSpPr>
            <p:spPr>
              <a:xfrm>
                <a:off x="713175" y="1276200"/>
                <a:ext cx="2318400" cy="55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Lexend Deca Black"/>
                    <a:ea typeface="Lexend Deca Black"/>
                    <a:cs typeface="Lexend Deca Black"/>
                    <a:sym typeface="Lexend Deca Black"/>
                  </a:rPr>
                  <a:t>Social media Relations</a:t>
                </a:r>
                <a:endParaRPr sz="2000">
                  <a:solidFill>
                    <a:schemeClr val="dk1"/>
                  </a:solidFill>
                  <a:latin typeface="Lexend Deca Black"/>
                  <a:ea typeface="Lexend Deca Black"/>
                  <a:cs typeface="Lexend Deca Black"/>
                  <a:sym typeface="Lexend Deca Black"/>
                </a:endParaRPr>
              </a:p>
            </p:txBody>
          </p:sp>
        </p:grpSp>
        <p:grpSp>
          <p:nvGrpSpPr>
            <p:cNvPr id="1307" name="Google Shape;1307;p21"/>
            <p:cNvGrpSpPr/>
            <p:nvPr/>
          </p:nvGrpSpPr>
          <p:grpSpPr>
            <a:xfrm>
              <a:off x="1516515" y="2495925"/>
              <a:ext cx="711410" cy="725100"/>
              <a:chOff x="1516515" y="2495925"/>
              <a:chExt cx="711410" cy="725100"/>
            </a:xfrm>
          </p:grpSpPr>
          <p:sp>
            <p:nvSpPr>
              <p:cNvPr id="1297" name="Google Shape;1297;p21"/>
              <p:cNvSpPr/>
              <p:nvPr/>
            </p:nvSpPr>
            <p:spPr>
              <a:xfrm>
                <a:off x="1519626" y="2495925"/>
                <a:ext cx="708300" cy="725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1"/>
              <p:cNvSpPr/>
              <p:nvPr/>
            </p:nvSpPr>
            <p:spPr>
              <a:xfrm>
                <a:off x="1516515" y="2495925"/>
                <a:ext cx="708300" cy="71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1"/>
              <p:cNvSpPr txBox="1"/>
              <p:nvPr/>
            </p:nvSpPr>
            <p:spPr>
              <a:xfrm>
                <a:off x="1615189" y="2503607"/>
                <a:ext cx="517500" cy="7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accent2"/>
                    </a:solidFill>
                    <a:latin typeface="Lexend Deca Black"/>
                    <a:ea typeface="Lexend Deca Black"/>
                    <a:cs typeface="Lexend Deca Black"/>
                    <a:sym typeface="Lexend Deca Black"/>
                  </a:rPr>
                  <a:t>1</a:t>
                </a:r>
                <a:endParaRPr sz="3200">
                  <a:solidFill>
                    <a:schemeClr val="accent2"/>
                  </a:solidFill>
                  <a:latin typeface="Lexend Deca Black"/>
                  <a:ea typeface="Lexend Deca Black"/>
                  <a:cs typeface="Lexend Deca Black"/>
                  <a:sym typeface="Lexend Deca Black"/>
                </a:endParaRPr>
              </a:p>
            </p:txBody>
          </p:sp>
        </p:grpSp>
      </p:grpSp>
      <p:grpSp>
        <p:nvGrpSpPr>
          <p:cNvPr id="1310" name="Google Shape;1310;p21"/>
          <p:cNvGrpSpPr/>
          <p:nvPr/>
        </p:nvGrpSpPr>
        <p:grpSpPr>
          <a:xfrm>
            <a:off x="2510532" y="2495925"/>
            <a:ext cx="2318538" cy="2014074"/>
            <a:chOff x="2510532" y="2495925"/>
            <a:chExt cx="2318538" cy="2014074"/>
          </a:xfrm>
        </p:grpSpPr>
        <p:grpSp>
          <p:nvGrpSpPr>
            <p:cNvPr id="1311" name="Google Shape;1311;p21"/>
            <p:cNvGrpSpPr/>
            <p:nvPr/>
          </p:nvGrpSpPr>
          <p:grpSpPr>
            <a:xfrm>
              <a:off x="2510532" y="3402400"/>
              <a:ext cx="2318538" cy="1107599"/>
              <a:chOff x="2450788" y="3402400"/>
              <a:chExt cx="2318538" cy="1107599"/>
            </a:xfrm>
          </p:grpSpPr>
          <p:sp>
            <p:nvSpPr>
              <p:cNvPr id="1312" name="Google Shape;1312;p21"/>
              <p:cNvSpPr txBox="1"/>
              <p:nvPr/>
            </p:nvSpPr>
            <p:spPr>
              <a:xfrm>
                <a:off x="2450788" y="3956199"/>
                <a:ext cx="2318400" cy="55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Medium"/>
                    <a:ea typeface="Lexend Deca Medium"/>
                    <a:cs typeface="Lexend Deca Medium"/>
                    <a:sym typeface="Lexend Deca Medium"/>
                  </a:rPr>
                  <a:t>Jupiter is the biggest planet of them all</a:t>
                </a:r>
                <a:endParaRPr>
                  <a:solidFill>
                    <a:schemeClr val="dk1"/>
                  </a:solidFill>
                  <a:latin typeface="Lexend Deca Medium"/>
                  <a:ea typeface="Lexend Deca Medium"/>
                  <a:cs typeface="Lexend Deca Medium"/>
                  <a:sym typeface="Lexend Deca Medium"/>
                </a:endParaRPr>
              </a:p>
            </p:txBody>
          </p:sp>
          <p:sp>
            <p:nvSpPr>
              <p:cNvPr id="1313" name="Google Shape;1313;p21"/>
              <p:cNvSpPr txBox="1"/>
              <p:nvPr/>
            </p:nvSpPr>
            <p:spPr>
              <a:xfrm>
                <a:off x="2450925" y="3402400"/>
                <a:ext cx="2318400" cy="55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Lexend Deca Black"/>
                    <a:ea typeface="Lexend Deca Black"/>
                    <a:cs typeface="Lexend Deca Black"/>
                    <a:sym typeface="Lexend Deca Black"/>
                  </a:rPr>
                  <a:t>Community relations</a:t>
                </a:r>
                <a:endParaRPr sz="2000">
                  <a:solidFill>
                    <a:schemeClr val="dk1"/>
                  </a:solidFill>
                  <a:latin typeface="Lexend Deca Black"/>
                  <a:ea typeface="Lexend Deca Black"/>
                  <a:cs typeface="Lexend Deca Black"/>
                  <a:sym typeface="Lexend Deca Black"/>
                </a:endParaRPr>
              </a:p>
            </p:txBody>
          </p:sp>
        </p:grpSp>
        <p:grpSp>
          <p:nvGrpSpPr>
            <p:cNvPr id="1314" name="Google Shape;1314;p21"/>
            <p:cNvGrpSpPr/>
            <p:nvPr/>
          </p:nvGrpSpPr>
          <p:grpSpPr>
            <a:xfrm>
              <a:off x="3314015" y="2495925"/>
              <a:ext cx="711410" cy="725100"/>
              <a:chOff x="3254290" y="2495925"/>
              <a:chExt cx="711410" cy="725100"/>
            </a:xfrm>
          </p:grpSpPr>
          <p:sp>
            <p:nvSpPr>
              <p:cNvPr id="1298" name="Google Shape;1298;p21"/>
              <p:cNvSpPr/>
              <p:nvPr/>
            </p:nvSpPr>
            <p:spPr>
              <a:xfrm>
                <a:off x="3257401" y="2495925"/>
                <a:ext cx="708300" cy="725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1"/>
              <p:cNvSpPr/>
              <p:nvPr/>
            </p:nvSpPr>
            <p:spPr>
              <a:xfrm>
                <a:off x="3254290" y="2495925"/>
                <a:ext cx="708300" cy="71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1"/>
              <p:cNvSpPr txBox="1"/>
              <p:nvPr/>
            </p:nvSpPr>
            <p:spPr>
              <a:xfrm>
                <a:off x="3352964" y="2503607"/>
                <a:ext cx="517500" cy="7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accent2"/>
                    </a:solidFill>
                    <a:latin typeface="Lexend Deca Black"/>
                    <a:ea typeface="Lexend Deca Black"/>
                    <a:cs typeface="Lexend Deca Black"/>
                    <a:sym typeface="Lexend Deca Black"/>
                  </a:rPr>
                  <a:t>2</a:t>
                </a:r>
                <a:endParaRPr sz="3200">
                  <a:solidFill>
                    <a:schemeClr val="accent2"/>
                  </a:solidFill>
                  <a:latin typeface="Lexend Deca Black"/>
                  <a:ea typeface="Lexend Deca Black"/>
                  <a:cs typeface="Lexend Deca Black"/>
                  <a:sym typeface="Lexend Deca Black"/>
                </a:endParaRPr>
              </a:p>
            </p:txBody>
          </p:sp>
        </p:grpSp>
      </p:grpSp>
      <p:grpSp>
        <p:nvGrpSpPr>
          <p:cNvPr id="1317" name="Google Shape;1317;p21"/>
          <p:cNvGrpSpPr/>
          <p:nvPr/>
        </p:nvGrpSpPr>
        <p:grpSpPr>
          <a:xfrm>
            <a:off x="4308026" y="1276200"/>
            <a:ext cx="2318542" cy="1944825"/>
            <a:chOff x="4308026" y="1276200"/>
            <a:chExt cx="2318542" cy="1944825"/>
          </a:xfrm>
        </p:grpSpPr>
        <p:grpSp>
          <p:nvGrpSpPr>
            <p:cNvPr id="1318" name="Google Shape;1318;p21"/>
            <p:cNvGrpSpPr/>
            <p:nvPr/>
          </p:nvGrpSpPr>
          <p:grpSpPr>
            <a:xfrm>
              <a:off x="4308026" y="1276200"/>
              <a:ext cx="2318542" cy="1107510"/>
              <a:chOff x="4364788" y="1276200"/>
              <a:chExt cx="2318542" cy="1107510"/>
            </a:xfrm>
          </p:grpSpPr>
          <p:sp>
            <p:nvSpPr>
              <p:cNvPr id="1319" name="Google Shape;1319;p21"/>
              <p:cNvSpPr txBox="1"/>
              <p:nvPr/>
            </p:nvSpPr>
            <p:spPr>
              <a:xfrm>
                <a:off x="4364788" y="1829910"/>
                <a:ext cx="2318400" cy="55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Medium"/>
                    <a:ea typeface="Lexend Deca Medium"/>
                    <a:cs typeface="Lexend Deca Medium"/>
                    <a:sym typeface="Lexend Deca Medium"/>
                  </a:rPr>
                  <a:t>Mercury is the closest planet to the Sun</a:t>
                </a:r>
                <a:endParaRPr>
                  <a:solidFill>
                    <a:schemeClr val="dk1"/>
                  </a:solidFill>
                  <a:latin typeface="Lexend Deca Medium"/>
                  <a:ea typeface="Lexend Deca Medium"/>
                  <a:cs typeface="Lexend Deca Medium"/>
                  <a:sym typeface="Lexend Deca Medium"/>
                </a:endParaRPr>
              </a:p>
            </p:txBody>
          </p:sp>
          <p:sp>
            <p:nvSpPr>
              <p:cNvPr id="1320" name="Google Shape;1320;p21"/>
              <p:cNvSpPr txBox="1"/>
              <p:nvPr/>
            </p:nvSpPr>
            <p:spPr>
              <a:xfrm>
                <a:off x="4364930" y="1276200"/>
                <a:ext cx="2318400" cy="55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Lexend Deca Black"/>
                    <a:ea typeface="Lexend Deca Black"/>
                    <a:cs typeface="Lexend Deca Black"/>
                    <a:sym typeface="Lexend Deca Black"/>
                  </a:rPr>
                  <a:t>Crisis communication</a:t>
                </a:r>
                <a:endParaRPr sz="2000">
                  <a:solidFill>
                    <a:schemeClr val="dk1"/>
                  </a:solidFill>
                  <a:latin typeface="Lexend Deca Black"/>
                  <a:ea typeface="Lexend Deca Black"/>
                  <a:cs typeface="Lexend Deca Black"/>
                  <a:sym typeface="Lexend Deca Black"/>
                </a:endParaRPr>
              </a:p>
            </p:txBody>
          </p:sp>
        </p:grpSp>
        <p:grpSp>
          <p:nvGrpSpPr>
            <p:cNvPr id="1321" name="Google Shape;1321;p21"/>
            <p:cNvGrpSpPr/>
            <p:nvPr/>
          </p:nvGrpSpPr>
          <p:grpSpPr>
            <a:xfrm>
              <a:off x="5111515" y="2495925"/>
              <a:ext cx="711410" cy="725100"/>
              <a:chOff x="5168415" y="2495925"/>
              <a:chExt cx="711410" cy="725100"/>
            </a:xfrm>
          </p:grpSpPr>
          <p:sp>
            <p:nvSpPr>
              <p:cNvPr id="1300" name="Google Shape;1300;p21"/>
              <p:cNvSpPr/>
              <p:nvPr/>
            </p:nvSpPr>
            <p:spPr>
              <a:xfrm>
                <a:off x="5171526" y="2495925"/>
                <a:ext cx="708300" cy="725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1"/>
              <p:cNvSpPr/>
              <p:nvPr/>
            </p:nvSpPr>
            <p:spPr>
              <a:xfrm>
                <a:off x="5168415" y="2495925"/>
                <a:ext cx="708300" cy="71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1"/>
              <p:cNvSpPr txBox="1"/>
              <p:nvPr/>
            </p:nvSpPr>
            <p:spPr>
              <a:xfrm>
                <a:off x="5267089" y="2503607"/>
                <a:ext cx="517500" cy="7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accent2"/>
                    </a:solidFill>
                    <a:latin typeface="Lexend Deca Black"/>
                    <a:ea typeface="Lexend Deca Black"/>
                    <a:cs typeface="Lexend Deca Black"/>
                    <a:sym typeface="Lexend Deca Black"/>
                  </a:rPr>
                  <a:t>3</a:t>
                </a:r>
                <a:endParaRPr sz="3200">
                  <a:solidFill>
                    <a:schemeClr val="accent2"/>
                  </a:solidFill>
                  <a:latin typeface="Lexend Deca Black"/>
                  <a:ea typeface="Lexend Deca Black"/>
                  <a:cs typeface="Lexend Deca Black"/>
                  <a:sym typeface="Lexend Deca Black"/>
                </a:endParaRPr>
              </a:p>
            </p:txBody>
          </p:sp>
        </p:grpSp>
      </p:grpSp>
      <p:grpSp>
        <p:nvGrpSpPr>
          <p:cNvPr id="1324" name="Google Shape;1324;p21"/>
          <p:cNvGrpSpPr/>
          <p:nvPr/>
        </p:nvGrpSpPr>
        <p:grpSpPr>
          <a:xfrm>
            <a:off x="6105525" y="2495925"/>
            <a:ext cx="2318545" cy="2014075"/>
            <a:chOff x="6105525" y="2495925"/>
            <a:chExt cx="2318545" cy="2014075"/>
          </a:xfrm>
        </p:grpSpPr>
        <p:grpSp>
          <p:nvGrpSpPr>
            <p:cNvPr id="1325" name="Google Shape;1325;p21"/>
            <p:cNvGrpSpPr/>
            <p:nvPr/>
          </p:nvGrpSpPr>
          <p:grpSpPr>
            <a:xfrm>
              <a:off x="6105525" y="3402400"/>
              <a:ext cx="2318545" cy="1107600"/>
              <a:chOff x="6105525" y="3402400"/>
              <a:chExt cx="2318545" cy="1107600"/>
            </a:xfrm>
          </p:grpSpPr>
          <p:sp>
            <p:nvSpPr>
              <p:cNvPr id="1326" name="Google Shape;1326;p21"/>
              <p:cNvSpPr txBox="1"/>
              <p:nvPr/>
            </p:nvSpPr>
            <p:spPr>
              <a:xfrm>
                <a:off x="6105525" y="3956200"/>
                <a:ext cx="2318400" cy="55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latin typeface="Lexend Deca Medium"/>
                    <a:ea typeface="Lexend Deca Medium"/>
                    <a:cs typeface="Lexend Deca Medium"/>
                    <a:sym typeface="Lexend Deca Medium"/>
                  </a:rPr>
                  <a:t>Earth is the third planet from the Sun</a:t>
                </a:r>
                <a:endParaRPr>
                  <a:solidFill>
                    <a:schemeClr val="dk1"/>
                  </a:solidFill>
                  <a:latin typeface="Lexend Deca Medium"/>
                  <a:ea typeface="Lexend Deca Medium"/>
                  <a:cs typeface="Lexend Deca Medium"/>
                  <a:sym typeface="Lexend Deca Medium"/>
                </a:endParaRPr>
              </a:p>
            </p:txBody>
          </p:sp>
          <p:sp>
            <p:nvSpPr>
              <p:cNvPr id="1327" name="Google Shape;1327;p21"/>
              <p:cNvSpPr txBox="1"/>
              <p:nvPr/>
            </p:nvSpPr>
            <p:spPr>
              <a:xfrm>
                <a:off x="6105670" y="3402400"/>
                <a:ext cx="2318400" cy="553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latin typeface="Lexend Deca Black"/>
                    <a:ea typeface="Lexend Deca Black"/>
                    <a:cs typeface="Lexend Deca Black"/>
                    <a:sym typeface="Lexend Deca Black"/>
                  </a:rPr>
                  <a:t>Strategic communication</a:t>
                </a:r>
                <a:endParaRPr sz="2000">
                  <a:solidFill>
                    <a:schemeClr val="dk1"/>
                  </a:solidFill>
                  <a:latin typeface="Lexend Deca Black"/>
                  <a:ea typeface="Lexend Deca Black"/>
                  <a:cs typeface="Lexend Deca Black"/>
                  <a:sym typeface="Lexend Deca Black"/>
                </a:endParaRPr>
              </a:p>
            </p:txBody>
          </p:sp>
        </p:grpSp>
        <p:grpSp>
          <p:nvGrpSpPr>
            <p:cNvPr id="1328" name="Google Shape;1328;p21"/>
            <p:cNvGrpSpPr/>
            <p:nvPr/>
          </p:nvGrpSpPr>
          <p:grpSpPr>
            <a:xfrm>
              <a:off x="6909015" y="2495925"/>
              <a:ext cx="711410" cy="725100"/>
              <a:chOff x="6909015" y="2495925"/>
              <a:chExt cx="711410" cy="725100"/>
            </a:xfrm>
          </p:grpSpPr>
          <p:sp>
            <p:nvSpPr>
              <p:cNvPr id="1302" name="Google Shape;1302;p21"/>
              <p:cNvSpPr/>
              <p:nvPr/>
            </p:nvSpPr>
            <p:spPr>
              <a:xfrm>
                <a:off x="6912126" y="2495925"/>
                <a:ext cx="708300" cy="725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1"/>
              <p:cNvSpPr/>
              <p:nvPr/>
            </p:nvSpPr>
            <p:spPr>
              <a:xfrm>
                <a:off x="6909015" y="2495925"/>
                <a:ext cx="708300" cy="717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1"/>
              <p:cNvSpPr txBox="1"/>
              <p:nvPr/>
            </p:nvSpPr>
            <p:spPr>
              <a:xfrm>
                <a:off x="7007689" y="2503607"/>
                <a:ext cx="517500" cy="70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200">
                    <a:solidFill>
                      <a:schemeClr val="accent2"/>
                    </a:solidFill>
                    <a:latin typeface="Lexend Deca Black"/>
                    <a:ea typeface="Lexend Deca Black"/>
                    <a:cs typeface="Lexend Deca Black"/>
                    <a:sym typeface="Lexend Deca Black"/>
                  </a:rPr>
                  <a:t>4</a:t>
                </a:r>
                <a:endParaRPr sz="3200">
                  <a:solidFill>
                    <a:schemeClr val="accent2"/>
                  </a:solidFill>
                  <a:latin typeface="Lexend Deca Black"/>
                  <a:ea typeface="Lexend Deca Black"/>
                  <a:cs typeface="Lexend Deca Black"/>
                  <a:sym typeface="Lexend Deca Black"/>
                </a:endParaRPr>
              </a:p>
            </p:txBody>
          </p:sp>
        </p:grpSp>
      </p:grpSp>
      <p:pic>
        <p:nvPicPr>
          <p:cNvPr id="2" name="Imagen 1">
            <a:extLst>
              <a:ext uri="{FF2B5EF4-FFF2-40B4-BE49-F238E27FC236}">
                <a16:creationId xmlns:a16="http://schemas.microsoft.com/office/drawing/2014/main" id="{E5C3E9BB-3B08-A71C-1E8D-C88712EE2156}"/>
              </a:ext>
            </a:extLst>
          </p:cNvPr>
          <p:cNvPicPr>
            <a:picLocks noChangeAspect="1"/>
          </p:cNvPicPr>
          <p:nvPr/>
        </p:nvPicPr>
        <p:blipFill>
          <a:blip r:embed="rId3"/>
          <a:stretch>
            <a:fillRect/>
          </a:stretch>
        </p:blipFill>
        <p:spPr>
          <a:xfrm>
            <a:off x="-156308" y="-188041"/>
            <a:ext cx="9466563" cy="550818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34"/>
        <p:cNvGrpSpPr/>
        <p:nvPr/>
      </p:nvGrpSpPr>
      <p:grpSpPr>
        <a:xfrm>
          <a:off x="0" y="0"/>
          <a:ext cx="0" cy="0"/>
          <a:chOff x="0" y="0"/>
          <a:chExt cx="0" cy="0"/>
        </a:xfrm>
      </p:grpSpPr>
      <p:sp>
        <p:nvSpPr>
          <p:cNvPr id="1335" name="Google Shape;1335;p22"/>
          <p:cNvSpPr/>
          <p:nvPr/>
        </p:nvSpPr>
        <p:spPr>
          <a:xfrm>
            <a:off x="4172113" y="2778050"/>
            <a:ext cx="800100" cy="800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2"/>
          <p:cNvSpPr/>
          <p:nvPr/>
        </p:nvSpPr>
        <p:spPr>
          <a:xfrm>
            <a:off x="6816850" y="2778050"/>
            <a:ext cx="800100" cy="800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2"/>
          <p:cNvSpPr/>
          <p:nvPr/>
        </p:nvSpPr>
        <p:spPr>
          <a:xfrm>
            <a:off x="1469313" y="2778050"/>
            <a:ext cx="800100" cy="800100"/>
          </a:xfrm>
          <a:prstGeom prst="ellipse">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2"/>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lnSpc>
                <a:spcPct val="150000"/>
              </a:lnSpc>
              <a:spcBef>
                <a:spcPts val="0"/>
              </a:spcBef>
              <a:spcAft>
                <a:spcPts val="0"/>
              </a:spcAft>
              <a:buNone/>
            </a:pPr>
            <a:r>
              <a:rPr lang="es-ES" sz="2500" dirty="0"/>
              <a:t>Formas de conocimiento de otras poblaciones</a:t>
            </a:r>
            <a:endParaRPr sz="2500" dirty="0"/>
          </a:p>
        </p:txBody>
      </p:sp>
      <p:sp>
        <p:nvSpPr>
          <p:cNvPr id="2" name="Marcador de texto 1">
            <a:extLst>
              <a:ext uri="{FF2B5EF4-FFF2-40B4-BE49-F238E27FC236}">
                <a16:creationId xmlns:a16="http://schemas.microsoft.com/office/drawing/2014/main" id="{4EB26203-940C-B329-2025-7945DA0D427C}"/>
              </a:ext>
            </a:extLst>
          </p:cNvPr>
          <p:cNvSpPr>
            <a:spLocks noGrp="1"/>
          </p:cNvSpPr>
          <p:nvPr>
            <p:ph type="body" idx="1"/>
          </p:nvPr>
        </p:nvSpPr>
        <p:spPr>
          <a:xfrm>
            <a:off x="503583" y="1273196"/>
            <a:ext cx="8136833" cy="3291247"/>
          </a:xfrm>
        </p:spPr>
        <p:txBody>
          <a:bodyPr/>
          <a:lstStyle/>
          <a:p>
            <a:pPr algn="just">
              <a:lnSpc>
                <a:spcPct val="150000"/>
              </a:lnSpc>
            </a:pPr>
            <a:r>
              <a:rPr lang="es-ES" dirty="0"/>
              <a:t>Debido a la modernidad y cantidad de tecnologías que se tenían en esta época, no existía complicación alguna respecto a la forma en que se podían comunicar y desenvolver o crear acuerdos con otras poblaciones.</a:t>
            </a:r>
          </a:p>
          <a:p>
            <a:pPr algn="just">
              <a:lnSpc>
                <a:spcPct val="150000"/>
              </a:lnSpc>
            </a:pPr>
            <a:r>
              <a:rPr lang="es-ES" dirty="0"/>
              <a:t>Generalmente se tiene el concepto de que la mayoría de las comunicaciones de difusión funcionaban mediante FAX, Telégrafo y otras tecnologías de finales del siglo XX como el internet y las maravillas que traía consigo</a:t>
            </a:r>
          </a:p>
          <a:p>
            <a:pPr algn="just"/>
            <a:endParaRPr lang="es-MX"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7DCA2F-1F1B-1828-2D9A-817B941A0B57}"/>
              </a:ext>
            </a:extLst>
          </p:cNvPr>
          <p:cNvSpPr>
            <a:spLocks noGrp="1"/>
          </p:cNvSpPr>
          <p:nvPr>
            <p:ph type="title"/>
          </p:nvPr>
        </p:nvSpPr>
        <p:spPr/>
        <p:txBody>
          <a:bodyPr/>
          <a:lstStyle/>
          <a:p>
            <a:pPr algn="ctr"/>
            <a:r>
              <a:rPr lang="es-ES" sz="2500" dirty="0"/>
              <a:t>Solución a problemas de comunicación</a:t>
            </a:r>
            <a:endParaRPr lang="es-MX" sz="2500" dirty="0"/>
          </a:p>
        </p:txBody>
      </p:sp>
      <p:sp>
        <p:nvSpPr>
          <p:cNvPr id="3" name="Marcador de texto 2">
            <a:extLst>
              <a:ext uri="{FF2B5EF4-FFF2-40B4-BE49-F238E27FC236}">
                <a16:creationId xmlns:a16="http://schemas.microsoft.com/office/drawing/2014/main" id="{A42BB2D0-59AF-C2D8-4E6C-5B5CDCE951BB}"/>
              </a:ext>
            </a:extLst>
          </p:cNvPr>
          <p:cNvSpPr>
            <a:spLocks noGrp="1"/>
          </p:cNvSpPr>
          <p:nvPr>
            <p:ph type="body" idx="4294967295"/>
          </p:nvPr>
        </p:nvSpPr>
        <p:spPr>
          <a:xfrm>
            <a:off x="181369" y="1205706"/>
            <a:ext cx="8423275" cy="2732088"/>
          </a:xfrm>
        </p:spPr>
        <p:txBody>
          <a:bodyPr/>
          <a:lstStyle/>
          <a:p>
            <a:pPr algn="just">
              <a:lnSpc>
                <a:spcPct val="150000"/>
              </a:lnSpc>
            </a:pPr>
            <a:r>
              <a:rPr lang="es-ES" dirty="0">
                <a:solidFill>
                  <a:schemeClr val="tx1">
                    <a:lumMod val="75000"/>
                    <a:lumOff val="25000"/>
                  </a:schemeClr>
                </a:solidFill>
              </a:rPr>
              <a:t>A pesar de que algunos de los métodos de comunicación modernos surgieron en tiempos recientes, algunas de las tecnologías anteriormente mencionadas ya contaban con equipos de soporte técnico o en su defecto soporte gubernamental con la intención primordial de dar prioridad a una mejor comunicación.</a:t>
            </a:r>
          </a:p>
          <a:p>
            <a:pPr algn="just">
              <a:lnSpc>
                <a:spcPct val="150000"/>
              </a:lnSpc>
            </a:pPr>
            <a:endParaRPr lang="es-ES" dirty="0">
              <a:solidFill>
                <a:schemeClr val="tx1">
                  <a:lumMod val="75000"/>
                  <a:lumOff val="25000"/>
                </a:schemeClr>
              </a:solidFill>
            </a:endParaRPr>
          </a:p>
          <a:p>
            <a:pPr algn="just">
              <a:lnSpc>
                <a:spcPct val="150000"/>
              </a:lnSpc>
            </a:pPr>
            <a:r>
              <a:rPr lang="es-ES" dirty="0">
                <a:solidFill>
                  <a:schemeClr val="tx1">
                    <a:lumMod val="75000"/>
                    <a:lumOff val="25000"/>
                  </a:schemeClr>
                </a:solidFill>
              </a:rPr>
              <a:t>A diferencia de siglos anteriores, en los últimos 2 siglos se han realizado avances y cambios en la manera de comunicación que demuestran un avance increíble póstumo a la segunda Guerra mundial.</a:t>
            </a:r>
          </a:p>
        </p:txBody>
      </p:sp>
    </p:spTree>
    <p:extLst>
      <p:ext uri="{BB962C8B-B14F-4D97-AF65-F5344CB8AC3E}">
        <p14:creationId xmlns:p14="http://schemas.microsoft.com/office/powerpoint/2010/main" val="2889373726"/>
      </p:ext>
    </p:extLst>
  </p:cSld>
  <p:clrMapOvr>
    <a:overrideClrMapping bg1="lt1" tx1="dk1" bg2="dk2" tx2="lt2" accent1="accent1" accent2="accent2" accent3="accent3" accent4="accent4" accent5="accent5" accent6="accent6" hlink="hlink" folHlink="folHlink"/>
  </p:clrMapOvr>
</p:sld>
</file>

<file path=ppt/theme/theme1.xml><?xml version="1.0" encoding="utf-8"?>
<a:theme xmlns:a="http://schemas.openxmlformats.org/drawingml/2006/main" name="Communication Major for College: PR &amp; Organizational Communication Infographics">
  <a:themeElements>
    <a:clrScheme name="Simple Light">
      <a:dk1>
        <a:srgbClr val="000000"/>
      </a:dk1>
      <a:lt1>
        <a:srgbClr val="292929"/>
      </a:lt1>
      <a:dk2>
        <a:srgbClr val="EC6255"/>
      </a:dk2>
      <a:lt2>
        <a:srgbClr val="D05246"/>
      </a:lt2>
      <a:accent1>
        <a:srgbClr val="AC443B"/>
      </a:accent1>
      <a:accent2>
        <a:srgbClr val="EEEEEE"/>
      </a:accent2>
      <a:accent3>
        <a:srgbClr val="FFFFFF"/>
      </a:accent3>
      <a:accent4>
        <a:srgbClr val="FFFFFF"/>
      </a:accent4>
      <a:accent5>
        <a:srgbClr val="FFFFFF"/>
      </a:accent5>
      <a:accent6>
        <a:srgbClr val="FFFFFF"/>
      </a:accent6>
      <a:hlink>
        <a:srgbClr val="AC44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Simple Light">
    <a:dk1>
      <a:srgbClr val="000000"/>
    </a:dk1>
    <a:lt1>
      <a:srgbClr val="292929"/>
    </a:lt1>
    <a:dk2>
      <a:srgbClr val="EC6255"/>
    </a:dk2>
    <a:lt2>
      <a:srgbClr val="D05246"/>
    </a:lt2>
    <a:accent1>
      <a:srgbClr val="AC443B"/>
    </a:accent1>
    <a:accent2>
      <a:srgbClr val="EEEEEE"/>
    </a:accent2>
    <a:accent3>
      <a:srgbClr val="FFFFFF"/>
    </a:accent3>
    <a:accent4>
      <a:srgbClr val="FFFFFF"/>
    </a:accent4>
    <a:accent5>
      <a:srgbClr val="FFFFFF"/>
    </a:accent5>
    <a:accent6>
      <a:srgbClr val="FFFFFF"/>
    </a:accent6>
    <a:hlink>
      <a:srgbClr val="AC443B"/>
    </a:hlink>
    <a:folHlink>
      <a:srgbClr val="0097A7"/>
    </a:folHlink>
  </a:clrScheme>
</a:themeOverride>
</file>

<file path=docProps/app.xml><?xml version="1.0" encoding="utf-8"?>
<Properties xmlns="http://schemas.openxmlformats.org/officeDocument/2006/extended-properties" xmlns:vt="http://schemas.openxmlformats.org/officeDocument/2006/docPropsVTypes">
  <Template/>
  <TotalTime>0</TotalTime>
  <Words>556</Words>
  <Application>Microsoft Office PowerPoint</Application>
  <PresentationFormat>Presentación en pantalla (16:9)</PresentationFormat>
  <Paragraphs>70</Paragraphs>
  <Slides>10</Slides>
  <Notes>9</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Lexend Deca Black</vt:lpstr>
      <vt:lpstr>Lexend Deca Medium</vt:lpstr>
      <vt:lpstr>Lexend Deca</vt:lpstr>
      <vt:lpstr>Arial</vt:lpstr>
      <vt:lpstr>Bebas Neue</vt:lpstr>
      <vt:lpstr>Communication Major for College: PR &amp; Organizational Communication Infographics</vt:lpstr>
      <vt:lpstr>Comunicación en el siglo  XX &amp; XXI</vt:lpstr>
      <vt:lpstr>ABOUT COMMUNICATION MAJOR FOR COLLEGE: PR &amp; ORGANIZATIONAL COMMUNICATION INFOGRAPHICS</vt:lpstr>
      <vt:lpstr>PR &amp; ORGANIZATIONAL COMMUNICATION</vt:lpstr>
      <vt:lpstr>PR &amp; ORGANIZATIONAL COMMUNICATION</vt:lpstr>
      <vt:lpstr>PR &amp; ORGANIZATIONAL COMMUNICATION</vt:lpstr>
      <vt:lpstr>PR &amp; ORGANIZATIONAL COMMUNICATION</vt:lpstr>
      <vt:lpstr>PR &amp; ORGANIZATIONAL COMMUNICATION</vt:lpstr>
      <vt:lpstr>Formas de conocimiento de otras poblaciones</vt:lpstr>
      <vt:lpstr>Solución a problemas de comunicación</vt:lpstr>
      <vt:lpstr>Ejemplo de un problema de comunicación severo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Comunicación en el siglo  XX &amp; XXI</dc:title>
  <dc:creator>Marlenne O</dc:creator>
  <cp:lastModifiedBy>Marlenne O</cp:lastModifiedBy>
  <cp:revision>1</cp:revision>
  <dcterms:modified xsi:type="dcterms:W3CDTF">2023-01-19T04:24:12Z</dcterms:modified>
</cp:coreProperties>
</file>